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70" r:id="rId4"/>
    <p:sldId id="258" r:id="rId5"/>
    <p:sldId id="271" r:id="rId6"/>
    <p:sldId id="259" r:id="rId7"/>
    <p:sldId id="261" r:id="rId8"/>
    <p:sldId id="262" r:id="rId9"/>
    <p:sldId id="263" r:id="rId10"/>
    <p:sldId id="264" r:id="rId11"/>
    <p:sldId id="265" r:id="rId12"/>
    <p:sldId id="266" r:id="rId13"/>
    <p:sldId id="267" r:id="rId14"/>
    <p:sldId id="268" r:id="rId15"/>
    <p:sldId id="269" r:id="rId16"/>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36"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p:scale>
          <a:sx n="66" d="100"/>
          <a:sy n="66" d="100"/>
        </p:scale>
        <p:origin x="1301" y="374"/>
      </p:cViewPr>
      <p:guideLst>
        <p:guide orient="horz" pos="2836"/>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8/10/2024</a:t>
            </a:fld>
            <a:endParaRPr lang="en-US"/>
          </a:p>
        </p:txBody>
      </p:sp>
      <p:sp>
        <p:nvSpPr>
          <p:cNvPr id="6" name="Holder 6"/>
          <p:cNvSpPr>
            <a:spLocks noGrp="1"/>
          </p:cNvSpPr>
          <p:nvPr>
            <p:ph type="sldNum" sz="quarter" idx="7"/>
          </p:nvPr>
        </p:nvSpPr>
        <p:spPr/>
        <p:txBody>
          <a:bodyPr lIns="0" tIns="0" rIns="0" bIns="0"/>
          <a:lstStyle>
            <a:lvl1pPr>
              <a:defRPr sz="900" b="0" i="0">
                <a:solidFill>
                  <a:schemeClr val="bg1"/>
                </a:solidFill>
                <a:latin typeface="Calibri" panose="020F0502020204030204"/>
                <a:cs typeface="Calibri" panose="020F0502020204030204"/>
              </a:defRPr>
            </a:lvl1pPr>
          </a:lstStyle>
          <a:p>
            <a:pPr marL="38100">
              <a:lnSpc>
                <a:spcPts val="955"/>
              </a:lnSpc>
            </a:pPr>
            <a:fld id="{81D60167-4931-47E6-BA6A-407CBD079E47}" type="slidenum">
              <a:rPr dirty="0"/>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003962"/>
                </a:solidFill>
                <a:latin typeface="Corbel" panose="020B0503020204020204"/>
                <a:cs typeface="Corbel" panose="020B0503020204020204"/>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8/10/2024</a:t>
            </a:fld>
            <a:endParaRPr lang="en-US"/>
          </a:p>
        </p:txBody>
      </p:sp>
      <p:sp>
        <p:nvSpPr>
          <p:cNvPr id="6" name="Holder 6"/>
          <p:cNvSpPr>
            <a:spLocks noGrp="1"/>
          </p:cNvSpPr>
          <p:nvPr>
            <p:ph type="sldNum" sz="quarter" idx="7"/>
          </p:nvPr>
        </p:nvSpPr>
        <p:spPr/>
        <p:txBody>
          <a:bodyPr lIns="0" tIns="0" rIns="0" bIns="0"/>
          <a:lstStyle>
            <a:lvl1pPr>
              <a:defRPr sz="900" b="0" i="0">
                <a:solidFill>
                  <a:schemeClr val="bg1"/>
                </a:solidFill>
                <a:latin typeface="Calibri" panose="020F0502020204030204"/>
                <a:cs typeface="Calibri" panose="020F0502020204030204"/>
              </a:defRPr>
            </a:lvl1pPr>
          </a:lstStyle>
          <a:p>
            <a:pPr marL="38100">
              <a:lnSpc>
                <a:spcPts val="955"/>
              </a:lnSpc>
            </a:pPr>
            <a:fld id="{81D60167-4931-47E6-BA6A-407CBD079E47}" type="slidenum">
              <a:rPr dirty="0"/>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502008" y="6291616"/>
            <a:ext cx="1013760" cy="379289"/>
          </a:xfrm>
          <a:prstGeom prst="rect">
            <a:avLst/>
          </a:prstGeom>
        </p:spPr>
      </p:pic>
      <p:sp>
        <p:nvSpPr>
          <p:cNvPr id="18" name="bg object 18"/>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19" name="bg object 19"/>
          <p:cNvSpPr/>
          <p:nvPr/>
        </p:nvSpPr>
        <p:spPr>
          <a:xfrm>
            <a:off x="0" y="146304"/>
            <a:ext cx="7223759" cy="6711950"/>
          </a:xfrm>
          <a:custGeom>
            <a:avLst/>
            <a:gdLst/>
            <a:ahLst/>
            <a:cxnLst/>
            <a:rect l="l" t="t" r="r" b="b"/>
            <a:pathLst>
              <a:path w="7223759" h="6711950">
                <a:moveTo>
                  <a:pt x="7223759" y="0"/>
                </a:moveTo>
                <a:lnTo>
                  <a:pt x="0" y="0"/>
                </a:lnTo>
                <a:lnTo>
                  <a:pt x="0" y="6711696"/>
                </a:lnTo>
                <a:lnTo>
                  <a:pt x="7223759" y="6711696"/>
                </a:lnTo>
                <a:lnTo>
                  <a:pt x="7223759" y="0"/>
                </a:lnTo>
                <a:close/>
              </a:path>
            </a:pathLst>
          </a:custGeom>
          <a:solidFill>
            <a:srgbClr val="FFFFF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3200" b="1" i="0">
                <a:solidFill>
                  <a:srgbClr val="003962"/>
                </a:solidFill>
                <a:latin typeface="Corbel" panose="020B0503020204020204"/>
                <a:cs typeface="Corbel" panose="020B0503020204020204"/>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8/10/2024</a:t>
            </a:fld>
            <a:endParaRPr lang="en-US"/>
          </a:p>
        </p:txBody>
      </p:sp>
      <p:sp>
        <p:nvSpPr>
          <p:cNvPr id="7" name="Holder 7"/>
          <p:cNvSpPr>
            <a:spLocks noGrp="1"/>
          </p:cNvSpPr>
          <p:nvPr>
            <p:ph type="sldNum" sz="quarter" idx="7"/>
          </p:nvPr>
        </p:nvSpPr>
        <p:spPr/>
        <p:txBody>
          <a:bodyPr lIns="0" tIns="0" rIns="0" bIns="0"/>
          <a:lstStyle>
            <a:lvl1pPr>
              <a:defRPr sz="900" b="0" i="0">
                <a:solidFill>
                  <a:schemeClr val="bg1"/>
                </a:solidFill>
                <a:latin typeface="Calibri" panose="020F0502020204030204"/>
                <a:cs typeface="Calibri" panose="020F0502020204030204"/>
              </a:defRPr>
            </a:lvl1pPr>
          </a:lstStyle>
          <a:p>
            <a:pPr marL="38100">
              <a:lnSpc>
                <a:spcPts val="955"/>
              </a:lnSpc>
            </a:pPr>
            <a:fld id="{81D60167-4931-47E6-BA6A-407CBD079E47}" type="slidenum">
              <a:rPr dirty="0"/>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7362965" y="0"/>
            <a:ext cx="4829175" cy="3286760"/>
          </a:xfrm>
          <a:custGeom>
            <a:avLst/>
            <a:gdLst/>
            <a:ahLst/>
            <a:cxnLst/>
            <a:rect l="l" t="t" r="r" b="b"/>
            <a:pathLst>
              <a:path w="4829175" h="3286760">
                <a:moveTo>
                  <a:pt x="2502738" y="1508175"/>
                </a:moveTo>
                <a:lnTo>
                  <a:pt x="2490660" y="1436382"/>
                </a:lnTo>
                <a:lnTo>
                  <a:pt x="2440533" y="1374444"/>
                </a:lnTo>
                <a:lnTo>
                  <a:pt x="2397112" y="1348740"/>
                </a:lnTo>
                <a:lnTo>
                  <a:pt x="2348598" y="1323746"/>
                </a:lnTo>
                <a:lnTo>
                  <a:pt x="2302903" y="1297368"/>
                </a:lnTo>
                <a:lnTo>
                  <a:pt x="2260003" y="1269580"/>
                </a:lnTo>
                <a:lnTo>
                  <a:pt x="2219833" y="1240294"/>
                </a:lnTo>
                <a:lnTo>
                  <a:pt x="2182355" y="1209484"/>
                </a:lnTo>
                <a:lnTo>
                  <a:pt x="2147519" y="1177048"/>
                </a:lnTo>
                <a:lnTo>
                  <a:pt x="2115299" y="1142974"/>
                </a:lnTo>
                <a:lnTo>
                  <a:pt x="2085657" y="1107173"/>
                </a:lnTo>
                <a:lnTo>
                  <a:pt x="2058530" y="1069581"/>
                </a:lnTo>
                <a:lnTo>
                  <a:pt x="2033892" y="1030173"/>
                </a:lnTo>
                <a:lnTo>
                  <a:pt x="2011680" y="988860"/>
                </a:lnTo>
                <a:lnTo>
                  <a:pt x="1991880" y="945591"/>
                </a:lnTo>
                <a:lnTo>
                  <a:pt x="1974430" y="900303"/>
                </a:lnTo>
                <a:lnTo>
                  <a:pt x="1959292" y="852957"/>
                </a:lnTo>
                <a:lnTo>
                  <a:pt x="1946427" y="803465"/>
                </a:lnTo>
                <a:lnTo>
                  <a:pt x="1935784" y="751789"/>
                </a:lnTo>
                <a:lnTo>
                  <a:pt x="1927339" y="697865"/>
                </a:lnTo>
                <a:lnTo>
                  <a:pt x="1915299" y="646760"/>
                </a:lnTo>
                <a:lnTo>
                  <a:pt x="1896148" y="607275"/>
                </a:lnTo>
                <a:lnTo>
                  <a:pt x="1870824" y="577964"/>
                </a:lnTo>
                <a:lnTo>
                  <a:pt x="1805622" y="543941"/>
                </a:lnTo>
                <a:lnTo>
                  <a:pt x="1767687" y="536282"/>
                </a:lnTo>
                <a:lnTo>
                  <a:pt x="1727492" y="532904"/>
                </a:lnTo>
                <a:lnTo>
                  <a:pt x="1686013" y="532320"/>
                </a:lnTo>
                <a:lnTo>
                  <a:pt x="1603095" y="533666"/>
                </a:lnTo>
                <a:lnTo>
                  <a:pt x="1563611" y="532638"/>
                </a:lnTo>
                <a:lnTo>
                  <a:pt x="1513052" y="537464"/>
                </a:lnTo>
                <a:lnTo>
                  <a:pt x="1479651" y="556844"/>
                </a:lnTo>
                <a:lnTo>
                  <a:pt x="1450657" y="625195"/>
                </a:lnTo>
                <a:lnTo>
                  <a:pt x="1448269" y="667092"/>
                </a:lnTo>
                <a:lnTo>
                  <a:pt x="1450708" y="748665"/>
                </a:lnTo>
                <a:lnTo>
                  <a:pt x="1451940" y="802170"/>
                </a:lnTo>
                <a:lnTo>
                  <a:pt x="1456613" y="854773"/>
                </a:lnTo>
                <a:lnTo>
                  <a:pt x="1464462" y="906487"/>
                </a:lnTo>
                <a:lnTo>
                  <a:pt x="1475219" y="957351"/>
                </a:lnTo>
                <a:lnTo>
                  <a:pt x="1488643" y="1007351"/>
                </a:lnTo>
                <a:lnTo>
                  <a:pt x="1504467" y="1056525"/>
                </a:lnTo>
                <a:lnTo>
                  <a:pt x="1522437" y="1104887"/>
                </a:lnTo>
                <a:lnTo>
                  <a:pt x="1542313" y="1152448"/>
                </a:lnTo>
                <a:lnTo>
                  <a:pt x="1563827" y="1199222"/>
                </a:lnTo>
                <a:lnTo>
                  <a:pt x="1586712" y="1245235"/>
                </a:lnTo>
                <a:lnTo>
                  <a:pt x="1610741" y="1290497"/>
                </a:lnTo>
                <a:lnTo>
                  <a:pt x="1635633" y="1335024"/>
                </a:lnTo>
                <a:lnTo>
                  <a:pt x="1661147" y="1378839"/>
                </a:lnTo>
                <a:lnTo>
                  <a:pt x="1695843" y="1418450"/>
                </a:lnTo>
                <a:lnTo>
                  <a:pt x="1731048" y="1457185"/>
                </a:lnTo>
                <a:lnTo>
                  <a:pt x="1766900" y="1494878"/>
                </a:lnTo>
                <a:lnTo>
                  <a:pt x="1803552" y="1531366"/>
                </a:lnTo>
                <a:lnTo>
                  <a:pt x="1841144" y="1566468"/>
                </a:lnTo>
                <a:lnTo>
                  <a:pt x="1879815" y="1600034"/>
                </a:lnTo>
                <a:lnTo>
                  <a:pt x="1919706" y="1631873"/>
                </a:lnTo>
                <a:lnTo>
                  <a:pt x="1960981" y="1661807"/>
                </a:lnTo>
                <a:lnTo>
                  <a:pt x="2003780" y="1689684"/>
                </a:lnTo>
                <a:lnTo>
                  <a:pt x="2048230" y="1715325"/>
                </a:lnTo>
                <a:lnTo>
                  <a:pt x="2094496" y="1738566"/>
                </a:lnTo>
                <a:lnTo>
                  <a:pt x="2142706" y="1759216"/>
                </a:lnTo>
                <a:lnTo>
                  <a:pt x="2193023" y="1777111"/>
                </a:lnTo>
                <a:lnTo>
                  <a:pt x="2226957" y="1791474"/>
                </a:lnTo>
                <a:lnTo>
                  <a:pt x="2262949" y="1806079"/>
                </a:lnTo>
                <a:lnTo>
                  <a:pt x="2299551" y="1817954"/>
                </a:lnTo>
                <a:lnTo>
                  <a:pt x="2335339" y="1824126"/>
                </a:lnTo>
                <a:lnTo>
                  <a:pt x="2368867" y="1821611"/>
                </a:lnTo>
                <a:lnTo>
                  <a:pt x="2398699" y="1807425"/>
                </a:lnTo>
                <a:lnTo>
                  <a:pt x="2423414" y="1778596"/>
                </a:lnTo>
                <a:lnTo>
                  <a:pt x="2441562" y="1732153"/>
                </a:lnTo>
                <a:lnTo>
                  <a:pt x="2452357" y="1697621"/>
                </a:lnTo>
                <a:lnTo>
                  <a:pt x="2478138" y="1623288"/>
                </a:lnTo>
                <a:lnTo>
                  <a:pt x="2489847" y="1584769"/>
                </a:lnTo>
                <a:lnTo>
                  <a:pt x="2498598" y="1546186"/>
                </a:lnTo>
                <a:lnTo>
                  <a:pt x="2502738" y="1508175"/>
                </a:lnTo>
                <a:close/>
              </a:path>
              <a:path w="4829175" h="3286760">
                <a:moveTo>
                  <a:pt x="3663937" y="2194026"/>
                </a:moveTo>
                <a:lnTo>
                  <a:pt x="3655161" y="2148522"/>
                </a:lnTo>
                <a:lnTo>
                  <a:pt x="3641394" y="2115972"/>
                </a:lnTo>
                <a:lnTo>
                  <a:pt x="3633076" y="2096262"/>
                </a:lnTo>
                <a:lnTo>
                  <a:pt x="3606241" y="2052167"/>
                </a:lnTo>
                <a:lnTo>
                  <a:pt x="3578415" y="2013915"/>
                </a:lnTo>
                <a:lnTo>
                  <a:pt x="3549065" y="1981911"/>
                </a:lnTo>
                <a:lnTo>
                  <a:pt x="3517671" y="1956511"/>
                </a:lnTo>
                <a:lnTo>
                  <a:pt x="3483699" y="1938121"/>
                </a:lnTo>
                <a:lnTo>
                  <a:pt x="3446615" y="1927110"/>
                </a:lnTo>
                <a:lnTo>
                  <a:pt x="3405886" y="1923872"/>
                </a:lnTo>
                <a:lnTo>
                  <a:pt x="3360978" y="1928774"/>
                </a:lnTo>
                <a:lnTo>
                  <a:pt x="3311360" y="1942211"/>
                </a:lnTo>
                <a:lnTo>
                  <a:pt x="3256521" y="1964563"/>
                </a:lnTo>
                <a:lnTo>
                  <a:pt x="3209772" y="1985492"/>
                </a:lnTo>
                <a:lnTo>
                  <a:pt x="3162871" y="2004822"/>
                </a:lnTo>
                <a:lnTo>
                  <a:pt x="3115818" y="2022563"/>
                </a:lnTo>
                <a:lnTo>
                  <a:pt x="3068650" y="2038731"/>
                </a:lnTo>
                <a:lnTo>
                  <a:pt x="3021406" y="2053348"/>
                </a:lnTo>
                <a:lnTo>
                  <a:pt x="2974098" y="2066404"/>
                </a:lnTo>
                <a:lnTo>
                  <a:pt x="2926765" y="2077910"/>
                </a:lnTo>
                <a:lnTo>
                  <a:pt x="2879445" y="2087880"/>
                </a:lnTo>
                <a:lnTo>
                  <a:pt x="2832163" y="2096325"/>
                </a:lnTo>
                <a:lnTo>
                  <a:pt x="2784945" y="2103259"/>
                </a:lnTo>
                <a:lnTo>
                  <a:pt x="2737815" y="2108670"/>
                </a:lnTo>
                <a:lnTo>
                  <a:pt x="2690812" y="2112594"/>
                </a:lnTo>
                <a:lnTo>
                  <a:pt x="2643962" y="2115020"/>
                </a:lnTo>
                <a:lnTo>
                  <a:pt x="2597302" y="2115972"/>
                </a:lnTo>
                <a:lnTo>
                  <a:pt x="2550845" y="2115439"/>
                </a:lnTo>
                <a:lnTo>
                  <a:pt x="2504630" y="2113445"/>
                </a:lnTo>
                <a:lnTo>
                  <a:pt x="2458694" y="2110003"/>
                </a:lnTo>
                <a:lnTo>
                  <a:pt x="2413063" y="2105101"/>
                </a:lnTo>
                <a:lnTo>
                  <a:pt x="2367750" y="2098776"/>
                </a:lnTo>
                <a:lnTo>
                  <a:pt x="2322804" y="2091016"/>
                </a:lnTo>
                <a:lnTo>
                  <a:pt x="2278253" y="2081847"/>
                </a:lnTo>
                <a:lnTo>
                  <a:pt x="2234120" y="2071255"/>
                </a:lnTo>
                <a:lnTo>
                  <a:pt x="2190445" y="2059266"/>
                </a:lnTo>
                <a:lnTo>
                  <a:pt x="2147239" y="2045893"/>
                </a:lnTo>
                <a:lnTo>
                  <a:pt x="2104542" y="2031136"/>
                </a:lnTo>
                <a:lnTo>
                  <a:pt x="2062391" y="2014994"/>
                </a:lnTo>
                <a:lnTo>
                  <a:pt x="2020798" y="1997506"/>
                </a:lnTo>
                <a:lnTo>
                  <a:pt x="1979815" y="1978647"/>
                </a:lnTo>
                <a:lnTo>
                  <a:pt x="1939455" y="1958454"/>
                </a:lnTo>
                <a:lnTo>
                  <a:pt x="1899754" y="1936915"/>
                </a:lnTo>
                <a:lnTo>
                  <a:pt x="1860740" y="1914042"/>
                </a:lnTo>
                <a:lnTo>
                  <a:pt x="1822437" y="1889861"/>
                </a:lnTo>
                <a:lnTo>
                  <a:pt x="1784883" y="1864372"/>
                </a:lnTo>
                <a:lnTo>
                  <a:pt x="1748104" y="1837575"/>
                </a:lnTo>
                <a:lnTo>
                  <a:pt x="1712137" y="1809483"/>
                </a:lnTo>
                <a:lnTo>
                  <a:pt x="1676996" y="1780120"/>
                </a:lnTo>
                <a:lnTo>
                  <a:pt x="1642732" y="1749475"/>
                </a:lnTo>
                <a:lnTo>
                  <a:pt x="1609356" y="1717573"/>
                </a:lnTo>
                <a:lnTo>
                  <a:pt x="1576895" y="1684401"/>
                </a:lnTo>
                <a:lnTo>
                  <a:pt x="1545399" y="1649996"/>
                </a:lnTo>
                <a:lnTo>
                  <a:pt x="1514881" y="1614347"/>
                </a:lnTo>
                <a:lnTo>
                  <a:pt x="1485379" y="1577467"/>
                </a:lnTo>
                <a:lnTo>
                  <a:pt x="1456931" y="1539367"/>
                </a:lnTo>
                <a:lnTo>
                  <a:pt x="1429169" y="1500746"/>
                </a:lnTo>
                <a:lnTo>
                  <a:pt x="1402867" y="1461503"/>
                </a:lnTo>
                <a:lnTo>
                  <a:pt x="1378038" y="1421650"/>
                </a:lnTo>
                <a:lnTo>
                  <a:pt x="1354683" y="1381239"/>
                </a:lnTo>
                <a:lnTo>
                  <a:pt x="1332801" y="1340281"/>
                </a:lnTo>
                <a:lnTo>
                  <a:pt x="1312379" y="1298829"/>
                </a:lnTo>
                <a:lnTo>
                  <a:pt x="1293418" y="1256919"/>
                </a:lnTo>
                <a:lnTo>
                  <a:pt x="1275930" y="1214551"/>
                </a:lnTo>
                <a:lnTo>
                  <a:pt x="1259916" y="1171790"/>
                </a:lnTo>
                <a:lnTo>
                  <a:pt x="1245374" y="1128661"/>
                </a:lnTo>
                <a:lnTo>
                  <a:pt x="1232293" y="1085176"/>
                </a:lnTo>
                <a:lnTo>
                  <a:pt x="1220685" y="1041400"/>
                </a:lnTo>
                <a:lnTo>
                  <a:pt x="1210551" y="997331"/>
                </a:lnTo>
                <a:lnTo>
                  <a:pt x="1201877" y="953033"/>
                </a:lnTo>
                <a:lnTo>
                  <a:pt x="1194676" y="908507"/>
                </a:lnTo>
                <a:lnTo>
                  <a:pt x="1188948" y="863815"/>
                </a:lnTo>
                <a:lnTo>
                  <a:pt x="1184681" y="818972"/>
                </a:lnTo>
                <a:lnTo>
                  <a:pt x="1181887" y="774014"/>
                </a:lnTo>
                <a:lnTo>
                  <a:pt x="1180566" y="728967"/>
                </a:lnTo>
                <a:lnTo>
                  <a:pt x="1180719" y="683869"/>
                </a:lnTo>
                <a:lnTo>
                  <a:pt x="1182344" y="638759"/>
                </a:lnTo>
                <a:lnTo>
                  <a:pt x="1185430" y="593661"/>
                </a:lnTo>
                <a:lnTo>
                  <a:pt x="1189990" y="548614"/>
                </a:lnTo>
                <a:lnTo>
                  <a:pt x="1196022" y="503631"/>
                </a:lnTo>
                <a:lnTo>
                  <a:pt x="1203528" y="458774"/>
                </a:lnTo>
                <a:lnTo>
                  <a:pt x="1212494" y="414045"/>
                </a:lnTo>
                <a:lnTo>
                  <a:pt x="1222946" y="369506"/>
                </a:lnTo>
                <a:lnTo>
                  <a:pt x="1234859" y="325158"/>
                </a:lnTo>
                <a:lnTo>
                  <a:pt x="1248244" y="281063"/>
                </a:lnTo>
                <a:lnTo>
                  <a:pt x="1263103" y="237236"/>
                </a:lnTo>
                <a:lnTo>
                  <a:pt x="1279436" y="193700"/>
                </a:lnTo>
                <a:lnTo>
                  <a:pt x="1297241" y="150507"/>
                </a:lnTo>
                <a:lnTo>
                  <a:pt x="1316520" y="107683"/>
                </a:lnTo>
                <a:lnTo>
                  <a:pt x="1337271" y="65265"/>
                </a:lnTo>
                <a:lnTo>
                  <a:pt x="1359484" y="23266"/>
                </a:lnTo>
                <a:lnTo>
                  <a:pt x="1372755" y="0"/>
                </a:lnTo>
                <a:lnTo>
                  <a:pt x="832726" y="0"/>
                </a:lnTo>
                <a:lnTo>
                  <a:pt x="810107" y="59067"/>
                </a:lnTo>
                <a:lnTo>
                  <a:pt x="795058" y="102349"/>
                </a:lnTo>
                <a:lnTo>
                  <a:pt x="781088" y="145884"/>
                </a:lnTo>
                <a:lnTo>
                  <a:pt x="768197" y="189649"/>
                </a:lnTo>
                <a:lnTo>
                  <a:pt x="756412" y="233641"/>
                </a:lnTo>
                <a:lnTo>
                  <a:pt x="745718" y="277837"/>
                </a:lnTo>
                <a:lnTo>
                  <a:pt x="736117" y="322211"/>
                </a:lnTo>
                <a:lnTo>
                  <a:pt x="727608" y="366750"/>
                </a:lnTo>
                <a:lnTo>
                  <a:pt x="720204" y="411454"/>
                </a:lnTo>
                <a:lnTo>
                  <a:pt x="713892" y="456285"/>
                </a:lnTo>
                <a:lnTo>
                  <a:pt x="708672" y="501230"/>
                </a:lnTo>
                <a:lnTo>
                  <a:pt x="704570" y="546265"/>
                </a:lnTo>
                <a:lnTo>
                  <a:pt x="701560" y="591400"/>
                </a:lnTo>
                <a:lnTo>
                  <a:pt x="699655" y="636587"/>
                </a:lnTo>
                <a:lnTo>
                  <a:pt x="698855" y="681824"/>
                </a:lnTo>
                <a:lnTo>
                  <a:pt x="699160" y="727087"/>
                </a:lnTo>
                <a:lnTo>
                  <a:pt x="700582" y="772375"/>
                </a:lnTo>
                <a:lnTo>
                  <a:pt x="703110" y="817651"/>
                </a:lnTo>
                <a:lnTo>
                  <a:pt x="706742" y="862901"/>
                </a:lnTo>
                <a:lnTo>
                  <a:pt x="711542" y="908507"/>
                </a:lnTo>
                <a:lnTo>
                  <a:pt x="717359" y="953274"/>
                </a:lnTo>
                <a:lnTo>
                  <a:pt x="724331" y="998359"/>
                </a:lnTo>
                <a:lnTo>
                  <a:pt x="732434" y="1043355"/>
                </a:lnTo>
                <a:lnTo>
                  <a:pt x="741641" y="1088237"/>
                </a:lnTo>
                <a:lnTo>
                  <a:pt x="751979" y="1132992"/>
                </a:lnTo>
                <a:lnTo>
                  <a:pt x="763435" y="1177620"/>
                </a:lnTo>
                <a:lnTo>
                  <a:pt x="776008" y="1222070"/>
                </a:lnTo>
                <a:lnTo>
                  <a:pt x="789711" y="1266355"/>
                </a:lnTo>
                <a:lnTo>
                  <a:pt x="804532" y="1310436"/>
                </a:lnTo>
                <a:lnTo>
                  <a:pt x="820483" y="1354315"/>
                </a:lnTo>
                <a:lnTo>
                  <a:pt x="837565" y="1397952"/>
                </a:lnTo>
                <a:lnTo>
                  <a:pt x="855776" y="1441348"/>
                </a:lnTo>
                <a:lnTo>
                  <a:pt x="875118" y="1484490"/>
                </a:lnTo>
                <a:lnTo>
                  <a:pt x="895591" y="1527340"/>
                </a:lnTo>
                <a:lnTo>
                  <a:pt x="917194" y="1569897"/>
                </a:lnTo>
                <a:lnTo>
                  <a:pt x="939939" y="1612138"/>
                </a:lnTo>
                <a:lnTo>
                  <a:pt x="963815" y="1654048"/>
                </a:lnTo>
                <a:lnTo>
                  <a:pt x="988834" y="1695602"/>
                </a:lnTo>
                <a:lnTo>
                  <a:pt x="1014984" y="1736801"/>
                </a:lnTo>
                <a:lnTo>
                  <a:pt x="1042276" y="1777606"/>
                </a:lnTo>
                <a:lnTo>
                  <a:pt x="1070724" y="1818005"/>
                </a:lnTo>
                <a:lnTo>
                  <a:pt x="1100175" y="1857743"/>
                </a:lnTo>
                <a:lnTo>
                  <a:pt x="1130515" y="1896516"/>
                </a:lnTo>
                <a:lnTo>
                  <a:pt x="1161707" y="1934337"/>
                </a:lnTo>
                <a:lnTo>
                  <a:pt x="1193736" y="1971192"/>
                </a:lnTo>
                <a:lnTo>
                  <a:pt x="1226553" y="2007095"/>
                </a:lnTo>
                <a:lnTo>
                  <a:pt x="1260170" y="2042020"/>
                </a:lnTo>
                <a:lnTo>
                  <a:pt x="1294536" y="2075967"/>
                </a:lnTo>
                <a:lnTo>
                  <a:pt x="1329639" y="2108936"/>
                </a:lnTo>
                <a:lnTo>
                  <a:pt x="1365440" y="2140915"/>
                </a:lnTo>
                <a:lnTo>
                  <a:pt x="1401940" y="2171903"/>
                </a:lnTo>
                <a:lnTo>
                  <a:pt x="1439100" y="2201900"/>
                </a:lnTo>
                <a:lnTo>
                  <a:pt x="1476908" y="2230882"/>
                </a:lnTo>
                <a:lnTo>
                  <a:pt x="1515313" y="2258860"/>
                </a:lnTo>
                <a:lnTo>
                  <a:pt x="1554327" y="2285822"/>
                </a:lnTo>
                <a:lnTo>
                  <a:pt x="1593900" y="2311768"/>
                </a:lnTo>
                <a:lnTo>
                  <a:pt x="1634020" y="2336685"/>
                </a:lnTo>
                <a:lnTo>
                  <a:pt x="1674660" y="2360561"/>
                </a:lnTo>
                <a:lnTo>
                  <a:pt x="1715795" y="2383421"/>
                </a:lnTo>
                <a:lnTo>
                  <a:pt x="1757413" y="2405227"/>
                </a:lnTo>
                <a:lnTo>
                  <a:pt x="1799463" y="2425992"/>
                </a:lnTo>
                <a:lnTo>
                  <a:pt x="1841957" y="2445702"/>
                </a:lnTo>
                <a:lnTo>
                  <a:pt x="1884832" y="2464346"/>
                </a:lnTo>
                <a:lnTo>
                  <a:pt x="1928101" y="2481935"/>
                </a:lnTo>
                <a:lnTo>
                  <a:pt x="1971725" y="2498458"/>
                </a:lnTo>
                <a:lnTo>
                  <a:pt x="2015667" y="2513901"/>
                </a:lnTo>
                <a:lnTo>
                  <a:pt x="2059927" y="2528265"/>
                </a:lnTo>
                <a:lnTo>
                  <a:pt x="2104466" y="2541549"/>
                </a:lnTo>
                <a:lnTo>
                  <a:pt x="2149271" y="2553741"/>
                </a:lnTo>
                <a:lnTo>
                  <a:pt x="2194306" y="2564828"/>
                </a:lnTo>
                <a:lnTo>
                  <a:pt x="2239556" y="2574823"/>
                </a:lnTo>
                <a:lnTo>
                  <a:pt x="2284984" y="2583713"/>
                </a:lnTo>
                <a:lnTo>
                  <a:pt x="2330589" y="2591485"/>
                </a:lnTo>
                <a:lnTo>
                  <a:pt x="2376335" y="2598140"/>
                </a:lnTo>
                <a:lnTo>
                  <a:pt x="2422194" y="2603665"/>
                </a:lnTo>
                <a:lnTo>
                  <a:pt x="2468143" y="2608072"/>
                </a:lnTo>
                <a:lnTo>
                  <a:pt x="2514155" y="2611348"/>
                </a:lnTo>
                <a:lnTo>
                  <a:pt x="2560231" y="2613469"/>
                </a:lnTo>
                <a:lnTo>
                  <a:pt x="2606319" y="2614460"/>
                </a:lnTo>
                <a:lnTo>
                  <a:pt x="2652407" y="2614295"/>
                </a:lnTo>
                <a:lnTo>
                  <a:pt x="2698470" y="2612974"/>
                </a:lnTo>
                <a:lnTo>
                  <a:pt x="2744482" y="2610497"/>
                </a:lnTo>
                <a:lnTo>
                  <a:pt x="2790418" y="2606852"/>
                </a:lnTo>
                <a:lnTo>
                  <a:pt x="2836265" y="2602026"/>
                </a:lnTo>
                <a:lnTo>
                  <a:pt x="2881985" y="2596032"/>
                </a:lnTo>
                <a:lnTo>
                  <a:pt x="2927566" y="2588844"/>
                </a:lnTo>
                <a:lnTo>
                  <a:pt x="2972981" y="2580475"/>
                </a:lnTo>
                <a:lnTo>
                  <a:pt x="3018193" y="2570911"/>
                </a:lnTo>
                <a:lnTo>
                  <a:pt x="3063202" y="2560155"/>
                </a:lnTo>
                <a:lnTo>
                  <a:pt x="3107969" y="2548191"/>
                </a:lnTo>
                <a:lnTo>
                  <a:pt x="3152470" y="2535009"/>
                </a:lnTo>
                <a:lnTo>
                  <a:pt x="3196679" y="2520619"/>
                </a:lnTo>
                <a:lnTo>
                  <a:pt x="3240595" y="2505011"/>
                </a:lnTo>
                <a:lnTo>
                  <a:pt x="3284156" y="2488171"/>
                </a:lnTo>
                <a:lnTo>
                  <a:pt x="3327374" y="2470099"/>
                </a:lnTo>
                <a:lnTo>
                  <a:pt x="3370211" y="2450782"/>
                </a:lnTo>
                <a:lnTo>
                  <a:pt x="3412642" y="2430234"/>
                </a:lnTo>
                <a:lnTo>
                  <a:pt x="3492449" y="2388895"/>
                </a:lnTo>
                <a:lnTo>
                  <a:pt x="3530257" y="2368842"/>
                </a:lnTo>
                <a:lnTo>
                  <a:pt x="3566414" y="2347493"/>
                </a:lnTo>
                <a:lnTo>
                  <a:pt x="3599230" y="2324062"/>
                </a:lnTo>
                <a:lnTo>
                  <a:pt x="3627056" y="2297785"/>
                </a:lnTo>
                <a:lnTo>
                  <a:pt x="3661067" y="2233549"/>
                </a:lnTo>
                <a:lnTo>
                  <a:pt x="3663937" y="2194026"/>
                </a:lnTo>
                <a:close/>
              </a:path>
              <a:path w="4829175" h="3286760">
                <a:moveTo>
                  <a:pt x="4829035" y="1063980"/>
                </a:moveTo>
                <a:lnTo>
                  <a:pt x="4818634" y="1063980"/>
                </a:lnTo>
                <a:lnTo>
                  <a:pt x="4777956" y="1076680"/>
                </a:lnTo>
                <a:lnTo>
                  <a:pt x="4711331" y="1114780"/>
                </a:lnTo>
                <a:lnTo>
                  <a:pt x="4663313" y="1178280"/>
                </a:lnTo>
                <a:lnTo>
                  <a:pt x="4645901" y="1229080"/>
                </a:lnTo>
                <a:lnTo>
                  <a:pt x="4632693" y="1279880"/>
                </a:lnTo>
                <a:lnTo>
                  <a:pt x="4625391" y="1317980"/>
                </a:lnTo>
                <a:lnTo>
                  <a:pt x="4614938" y="1343380"/>
                </a:lnTo>
                <a:lnTo>
                  <a:pt x="4603394" y="1368780"/>
                </a:lnTo>
                <a:lnTo>
                  <a:pt x="4592815" y="1394180"/>
                </a:lnTo>
                <a:lnTo>
                  <a:pt x="4576102" y="1444980"/>
                </a:lnTo>
                <a:lnTo>
                  <a:pt x="4558449" y="1483080"/>
                </a:lnTo>
                <a:lnTo>
                  <a:pt x="4539856" y="1533880"/>
                </a:lnTo>
                <a:lnTo>
                  <a:pt x="4520349" y="1584680"/>
                </a:lnTo>
                <a:lnTo>
                  <a:pt x="4499940" y="1622780"/>
                </a:lnTo>
                <a:lnTo>
                  <a:pt x="4478629" y="1660880"/>
                </a:lnTo>
                <a:lnTo>
                  <a:pt x="4456455" y="1711680"/>
                </a:lnTo>
                <a:lnTo>
                  <a:pt x="4433405" y="1749780"/>
                </a:lnTo>
                <a:lnTo>
                  <a:pt x="4409516" y="1787880"/>
                </a:lnTo>
                <a:lnTo>
                  <a:pt x="4384776" y="1825980"/>
                </a:lnTo>
                <a:lnTo>
                  <a:pt x="4359237" y="1876780"/>
                </a:lnTo>
                <a:lnTo>
                  <a:pt x="4332884" y="1914880"/>
                </a:lnTo>
                <a:lnTo>
                  <a:pt x="4305732" y="1952980"/>
                </a:lnTo>
                <a:lnTo>
                  <a:pt x="4277804" y="1991080"/>
                </a:lnTo>
                <a:lnTo>
                  <a:pt x="4249115" y="2029180"/>
                </a:lnTo>
                <a:lnTo>
                  <a:pt x="4219689" y="2054580"/>
                </a:lnTo>
                <a:lnTo>
                  <a:pt x="4189514" y="2092680"/>
                </a:lnTo>
                <a:lnTo>
                  <a:pt x="4158615" y="2130780"/>
                </a:lnTo>
                <a:lnTo>
                  <a:pt x="4127017" y="2168880"/>
                </a:lnTo>
                <a:lnTo>
                  <a:pt x="4094721" y="2194280"/>
                </a:lnTo>
                <a:lnTo>
                  <a:pt x="4061752" y="2232380"/>
                </a:lnTo>
                <a:lnTo>
                  <a:pt x="4028109" y="2257780"/>
                </a:lnTo>
                <a:lnTo>
                  <a:pt x="3993832" y="2295880"/>
                </a:lnTo>
                <a:lnTo>
                  <a:pt x="3958907" y="2321280"/>
                </a:lnTo>
                <a:lnTo>
                  <a:pt x="3923360" y="2346680"/>
                </a:lnTo>
                <a:lnTo>
                  <a:pt x="3887216" y="2384780"/>
                </a:lnTo>
                <a:lnTo>
                  <a:pt x="3850475" y="2410180"/>
                </a:lnTo>
                <a:lnTo>
                  <a:pt x="3813149" y="2435580"/>
                </a:lnTo>
                <a:lnTo>
                  <a:pt x="3736822" y="2486380"/>
                </a:lnTo>
                <a:lnTo>
                  <a:pt x="3658349" y="2537180"/>
                </a:lnTo>
                <a:lnTo>
                  <a:pt x="3618331" y="2549880"/>
                </a:lnTo>
                <a:lnTo>
                  <a:pt x="3536861" y="2600680"/>
                </a:lnTo>
                <a:lnTo>
                  <a:pt x="3495408" y="2613380"/>
                </a:lnTo>
                <a:lnTo>
                  <a:pt x="3453511" y="2638780"/>
                </a:lnTo>
                <a:lnTo>
                  <a:pt x="3368421" y="2664180"/>
                </a:lnTo>
                <a:lnTo>
                  <a:pt x="3325253" y="2689580"/>
                </a:lnTo>
                <a:lnTo>
                  <a:pt x="3058452" y="2765780"/>
                </a:lnTo>
                <a:lnTo>
                  <a:pt x="3012821" y="2765780"/>
                </a:lnTo>
                <a:lnTo>
                  <a:pt x="2920682" y="2791180"/>
                </a:lnTo>
                <a:lnTo>
                  <a:pt x="2827477" y="2791180"/>
                </a:lnTo>
                <a:lnTo>
                  <a:pt x="2780512" y="2803880"/>
                </a:lnTo>
                <a:lnTo>
                  <a:pt x="2446236" y="2803880"/>
                </a:lnTo>
                <a:lnTo>
                  <a:pt x="2397874" y="2791180"/>
                </a:lnTo>
                <a:lnTo>
                  <a:pt x="2349385" y="2791180"/>
                </a:lnTo>
                <a:lnTo>
                  <a:pt x="2300821" y="2778480"/>
                </a:lnTo>
                <a:lnTo>
                  <a:pt x="2252154" y="2778480"/>
                </a:lnTo>
                <a:lnTo>
                  <a:pt x="2156460" y="2753080"/>
                </a:lnTo>
                <a:lnTo>
                  <a:pt x="2109889" y="2753080"/>
                </a:lnTo>
                <a:lnTo>
                  <a:pt x="1972779" y="2714980"/>
                </a:lnTo>
                <a:lnTo>
                  <a:pt x="1927987" y="2689580"/>
                </a:lnTo>
                <a:lnTo>
                  <a:pt x="1796440" y="2651480"/>
                </a:lnTo>
                <a:lnTo>
                  <a:pt x="1753577" y="2626080"/>
                </a:lnTo>
                <a:lnTo>
                  <a:pt x="1711236" y="2613380"/>
                </a:lnTo>
                <a:lnTo>
                  <a:pt x="1628152" y="2562580"/>
                </a:lnTo>
                <a:lnTo>
                  <a:pt x="1587423" y="2549880"/>
                </a:lnTo>
                <a:lnTo>
                  <a:pt x="1507655" y="2499080"/>
                </a:lnTo>
                <a:lnTo>
                  <a:pt x="1468640" y="2473680"/>
                </a:lnTo>
                <a:lnTo>
                  <a:pt x="1430223" y="2448280"/>
                </a:lnTo>
                <a:lnTo>
                  <a:pt x="1392415" y="2422880"/>
                </a:lnTo>
                <a:lnTo>
                  <a:pt x="1355217" y="2397480"/>
                </a:lnTo>
                <a:lnTo>
                  <a:pt x="1318653" y="2372080"/>
                </a:lnTo>
                <a:lnTo>
                  <a:pt x="1282725" y="2333980"/>
                </a:lnTo>
                <a:lnTo>
                  <a:pt x="1247457" y="2308580"/>
                </a:lnTo>
                <a:lnTo>
                  <a:pt x="1212850" y="2283180"/>
                </a:lnTo>
                <a:lnTo>
                  <a:pt x="1178915" y="2245080"/>
                </a:lnTo>
                <a:lnTo>
                  <a:pt x="1145667" y="2219680"/>
                </a:lnTo>
                <a:lnTo>
                  <a:pt x="1113116" y="2181580"/>
                </a:lnTo>
                <a:lnTo>
                  <a:pt x="1081265" y="2156180"/>
                </a:lnTo>
                <a:lnTo>
                  <a:pt x="1050150" y="2118080"/>
                </a:lnTo>
                <a:lnTo>
                  <a:pt x="1019759" y="2079980"/>
                </a:lnTo>
                <a:lnTo>
                  <a:pt x="990104" y="2054580"/>
                </a:lnTo>
                <a:lnTo>
                  <a:pt x="961212" y="2016480"/>
                </a:lnTo>
                <a:lnTo>
                  <a:pt x="933081" y="1978380"/>
                </a:lnTo>
                <a:lnTo>
                  <a:pt x="905738" y="1940280"/>
                </a:lnTo>
                <a:lnTo>
                  <a:pt x="879170" y="1902180"/>
                </a:lnTo>
                <a:lnTo>
                  <a:pt x="853414" y="1864080"/>
                </a:lnTo>
                <a:lnTo>
                  <a:pt x="828459" y="1825980"/>
                </a:lnTo>
                <a:lnTo>
                  <a:pt x="804329" y="1787880"/>
                </a:lnTo>
                <a:lnTo>
                  <a:pt x="781037" y="1749780"/>
                </a:lnTo>
                <a:lnTo>
                  <a:pt x="758596" y="1711680"/>
                </a:lnTo>
                <a:lnTo>
                  <a:pt x="737006" y="1673580"/>
                </a:lnTo>
                <a:lnTo>
                  <a:pt x="716280" y="1622780"/>
                </a:lnTo>
                <a:lnTo>
                  <a:pt x="696442" y="1584680"/>
                </a:lnTo>
                <a:lnTo>
                  <a:pt x="677494" y="1546580"/>
                </a:lnTo>
                <a:lnTo>
                  <a:pt x="659447" y="1508480"/>
                </a:lnTo>
                <a:lnTo>
                  <a:pt x="642315" y="1457680"/>
                </a:lnTo>
                <a:lnTo>
                  <a:pt x="626110" y="1419580"/>
                </a:lnTo>
                <a:lnTo>
                  <a:pt x="610844" y="1368780"/>
                </a:lnTo>
                <a:lnTo>
                  <a:pt x="596519" y="1330680"/>
                </a:lnTo>
                <a:lnTo>
                  <a:pt x="583158" y="1279880"/>
                </a:lnTo>
                <a:lnTo>
                  <a:pt x="570763" y="1241780"/>
                </a:lnTo>
                <a:lnTo>
                  <a:pt x="559358" y="1190980"/>
                </a:lnTo>
                <a:lnTo>
                  <a:pt x="548944" y="1152880"/>
                </a:lnTo>
                <a:lnTo>
                  <a:pt x="539534" y="1102080"/>
                </a:lnTo>
                <a:lnTo>
                  <a:pt x="531152" y="1063980"/>
                </a:lnTo>
                <a:lnTo>
                  <a:pt x="523786" y="1013180"/>
                </a:lnTo>
                <a:lnTo>
                  <a:pt x="517461" y="962380"/>
                </a:lnTo>
                <a:lnTo>
                  <a:pt x="512191" y="924280"/>
                </a:lnTo>
                <a:lnTo>
                  <a:pt x="507987" y="873480"/>
                </a:lnTo>
                <a:lnTo>
                  <a:pt x="504850" y="822680"/>
                </a:lnTo>
                <a:lnTo>
                  <a:pt x="502805" y="771880"/>
                </a:lnTo>
                <a:lnTo>
                  <a:pt x="501853" y="733780"/>
                </a:lnTo>
                <a:lnTo>
                  <a:pt x="502005" y="682980"/>
                </a:lnTo>
                <a:lnTo>
                  <a:pt x="503288" y="632180"/>
                </a:lnTo>
                <a:lnTo>
                  <a:pt x="505460" y="581380"/>
                </a:lnTo>
                <a:lnTo>
                  <a:pt x="508660" y="530580"/>
                </a:lnTo>
                <a:lnTo>
                  <a:pt x="512876" y="492480"/>
                </a:lnTo>
                <a:lnTo>
                  <a:pt x="518109" y="441680"/>
                </a:lnTo>
                <a:lnTo>
                  <a:pt x="524332" y="390880"/>
                </a:lnTo>
                <a:lnTo>
                  <a:pt x="531545" y="352780"/>
                </a:lnTo>
                <a:lnTo>
                  <a:pt x="539737" y="301980"/>
                </a:lnTo>
                <a:lnTo>
                  <a:pt x="548894" y="251180"/>
                </a:lnTo>
                <a:lnTo>
                  <a:pt x="559003" y="213080"/>
                </a:lnTo>
                <a:lnTo>
                  <a:pt x="570064" y="162280"/>
                </a:lnTo>
                <a:lnTo>
                  <a:pt x="582053" y="124180"/>
                </a:lnTo>
                <a:lnTo>
                  <a:pt x="594982" y="73380"/>
                </a:lnTo>
                <a:lnTo>
                  <a:pt x="608812" y="35280"/>
                </a:lnTo>
                <a:lnTo>
                  <a:pt x="617702" y="9880"/>
                </a:lnTo>
                <a:lnTo>
                  <a:pt x="110744" y="9880"/>
                </a:lnTo>
                <a:lnTo>
                  <a:pt x="99021" y="47980"/>
                </a:lnTo>
                <a:lnTo>
                  <a:pt x="85318" y="98780"/>
                </a:lnTo>
                <a:lnTo>
                  <a:pt x="72669" y="149580"/>
                </a:lnTo>
                <a:lnTo>
                  <a:pt x="61061" y="187680"/>
                </a:lnTo>
                <a:lnTo>
                  <a:pt x="50482" y="238480"/>
                </a:lnTo>
                <a:lnTo>
                  <a:pt x="40932" y="289280"/>
                </a:lnTo>
                <a:lnTo>
                  <a:pt x="32410" y="340080"/>
                </a:lnTo>
                <a:lnTo>
                  <a:pt x="24892" y="390880"/>
                </a:lnTo>
                <a:lnTo>
                  <a:pt x="18389" y="441680"/>
                </a:lnTo>
                <a:lnTo>
                  <a:pt x="12877" y="492480"/>
                </a:lnTo>
                <a:lnTo>
                  <a:pt x="8356" y="530580"/>
                </a:lnTo>
                <a:lnTo>
                  <a:pt x="4813" y="581380"/>
                </a:lnTo>
                <a:lnTo>
                  <a:pt x="2247" y="632180"/>
                </a:lnTo>
                <a:lnTo>
                  <a:pt x="647" y="682980"/>
                </a:lnTo>
                <a:lnTo>
                  <a:pt x="0" y="721080"/>
                </a:lnTo>
                <a:lnTo>
                  <a:pt x="317" y="771880"/>
                </a:lnTo>
                <a:lnTo>
                  <a:pt x="1574" y="822680"/>
                </a:lnTo>
                <a:lnTo>
                  <a:pt x="3759" y="873480"/>
                </a:lnTo>
                <a:lnTo>
                  <a:pt x="6883" y="911580"/>
                </a:lnTo>
                <a:lnTo>
                  <a:pt x="10922" y="962380"/>
                </a:lnTo>
                <a:lnTo>
                  <a:pt x="15875" y="1013180"/>
                </a:lnTo>
                <a:lnTo>
                  <a:pt x="21729" y="1051280"/>
                </a:lnTo>
                <a:lnTo>
                  <a:pt x="28486" y="1102080"/>
                </a:lnTo>
                <a:lnTo>
                  <a:pt x="36131" y="1152880"/>
                </a:lnTo>
                <a:lnTo>
                  <a:pt x="44665" y="1190980"/>
                </a:lnTo>
                <a:lnTo>
                  <a:pt x="54063" y="1241780"/>
                </a:lnTo>
                <a:lnTo>
                  <a:pt x="64338" y="1292580"/>
                </a:lnTo>
                <a:lnTo>
                  <a:pt x="75463" y="1330680"/>
                </a:lnTo>
                <a:lnTo>
                  <a:pt x="87452" y="1381480"/>
                </a:lnTo>
                <a:lnTo>
                  <a:pt x="100279" y="1419580"/>
                </a:lnTo>
                <a:lnTo>
                  <a:pt x="113944" y="1470380"/>
                </a:lnTo>
                <a:lnTo>
                  <a:pt x="128435" y="1508480"/>
                </a:lnTo>
                <a:lnTo>
                  <a:pt x="143751" y="1559280"/>
                </a:lnTo>
                <a:lnTo>
                  <a:pt x="159880" y="1597380"/>
                </a:lnTo>
                <a:lnTo>
                  <a:pt x="176809" y="1648180"/>
                </a:lnTo>
                <a:lnTo>
                  <a:pt x="194551" y="1686280"/>
                </a:lnTo>
                <a:lnTo>
                  <a:pt x="213067" y="1724380"/>
                </a:lnTo>
                <a:lnTo>
                  <a:pt x="232384" y="1775180"/>
                </a:lnTo>
                <a:lnTo>
                  <a:pt x="252463" y="1813280"/>
                </a:lnTo>
                <a:lnTo>
                  <a:pt x="273316" y="1851380"/>
                </a:lnTo>
                <a:lnTo>
                  <a:pt x="294932" y="1902180"/>
                </a:lnTo>
                <a:lnTo>
                  <a:pt x="317296" y="1940280"/>
                </a:lnTo>
                <a:lnTo>
                  <a:pt x="340398" y="1978380"/>
                </a:lnTo>
                <a:lnTo>
                  <a:pt x="364248" y="2016480"/>
                </a:lnTo>
                <a:lnTo>
                  <a:pt x="388823" y="2067280"/>
                </a:lnTo>
                <a:lnTo>
                  <a:pt x="414134" y="2105380"/>
                </a:lnTo>
                <a:lnTo>
                  <a:pt x="445554" y="2143480"/>
                </a:lnTo>
                <a:lnTo>
                  <a:pt x="477456" y="2181580"/>
                </a:lnTo>
                <a:lnTo>
                  <a:pt x="509816" y="2232380"/>
                </a:lnTo>
                <a:lnTo>
                  <a:pt x="542632" y="2270480"/>
                </a:lnTo>
                <a:lnTo>
                  <a:pt x="575906" y="2308580"/>
                </a:lnTo>
                <a:lnTo>
                  <a:pt x="609612" y="2346680"/>
                </a:lnTo>
                <a:lnTo>
                  <a:pt x="643750" y="2384780"/>
                </a:lnTo>
                <a:lnTo>
                  <a:pt x="678319" y="2422880"/>
                </a:lnTo>
                <a:lnTo>
                  <a:pt x="713295" y="2460980"/>
                </a:lnTo>
                <a:lnTo>
                  <a:pt x="748690" y="2486380"/>
                </a:lnTo>
                <a:lnTo>
                  <a:pt x="784466" y="2524480"/>
                </a:lnTo>
                <a:lnTo>
                  <a:pt x="820648" y="2562580"/>
                </a:lnTo>
                <a:lnTo>
                  <a:pt x="857199" y="2587980"/>
                </a:lnTo>
                <a:lnTo>
                  <a:pt x="894130" y="2626080"/>
                </a:lnTo>
                <a:lnTo>
                  <a:pt x="931430" y="2651480"/>
                </a:lnTo>
                <a:lnTo>
                  <a:pt x="969086" y="2689580"/>
                </a:lnTo>
                <a:lnTo>
                  <a:pt x="1007084" y="2714980"/>
                </a:lnTo>
                <a:lnTo>
                  <a:pt x="1045438" y="2753080"/>
                </a:lnTo>
                <a:lnTo>
                  <a:pt x="1123111" y="2803880"/>
                </a:lnTo>
                <a:lnTo>
                  <a:pt x="1282179" y="2905480"/>
                </a:lnTo>
                <a:lnTo>
                  <a:pt x="1445780" y="3007080"/>
                </a:lnTo>
                <a:lnTo>
                  <a:pt x="1487322" y="3019780"/>
                </a:lnTo>
                <a:lnTo>
                  <a:pt x="1529105" y="3045180"/>
                </a:lnTo>
                <a:lnTo>
                  <a:pt x="1571129" y="3057880"/>
                </a:lnTo>
                <a:lnTo>
                  <a:pt x="1613369" y="3083280"/>
                </a:lnTo>
                <a:lnTo>
                  <a:pt x="1655826" y="3095980"/>
                </a:lnTo>
                <a:lnTo>
                  <a:pt x="1698485" y="3121380"/>
                </a:lnTo>
                <a:lnTo>
                  <a:pt x="2134755" y="3248380"/>
                </a:lnTo>
                <a:lnTo>
                  <a:pt x="2179167" y="3248380"/>
                </a:lnTo>
                <a:lnTo>
                  <a:pt x="2268296" y="3273780"/>
                </a:lnTo>
                <a:lnTo>
                  <a:pt x="2357793" y="3273780"/>
                </a:lnTo>
                <a:lnTo>
                  <a:pt x="2402662" y="3286480"/>
                </a:lnTo>
                <a:lnTo>
                  <a:pt x="2853626" y="3286480"/>
                </a:lnTo>
                <a:lnTo>
                  <a:pt x="2898762" y="3273780"/>
                </a:lnTo>
                <a:lnTo>
                  <a:pt x="2943885" y="3273780"/>
                </a:lnTo>
                <a:lnTo>
                  <a:pt x="2988970" y="3261080"/>
                </a:lnTo>
                <a:lnTo>
                  <a:pt x="3034030" y="3261080"/>
                </a:lnTo>
                <a:lnTo>
                  <a:pt x="3123958" y="3235680"/>
                </a:lnTo>
                <a:lnTo>
                  <a:pt x="3168840" y="3235680"/>
                </a:lnTo>
                <a:lnTo>
                  <a:pt x="3436251" y="3159480"/>
                </a:lnTo>
                <a:lnTo>
                  <a:pt x="3480435" y="3134080"/>
                </a:lnTo>
                <a:lnTo>
                  <a:pt x="3524491" y="3121380"/>
                </a:lnTo>
                <a:lnTo>
                  <a:pt x="3572840" y="3108680"/>
                </a:lnTo>
                <a:lnTo>
                  <a:pt x="3667493" y="3057880"/>
                </a:lnTo>
                <a:lnTo>
                  <a:pt x="3713772" y="3045180"/>
                </a:lnTo>
                <a:lnTo>
                  <a:pt x="3804272" y="2994380"/>
                </a:lnTo>
                <a:lnTo>
                  <a:pt x="3848493" y="2968980"/>
                </a:lnTo>
                <a:lnTo>
                  <a:pt x="3892016" y="2956280"/>
                </a:lnTo>
                <a:lnTo>
                  <a:pt x="3976992" y="2905480"/>
                </a:lnTo>
                <a:lnTo>
                  <a:pt x="4018445" y="2880080"/>
                </a:lnTo>
                <a:lnTo>
                  <a:pt x="4059212" y="2854680"/>
                </a:lnTo>
                <a:lnTo>
                  <a:pt x="4099293" y="2829280"/>
                </a:lnTo>
                <a:lnTo>
                  <a:pt x="4125544" y="2803880"/>
                </a:lnTo>
                <a:lnTo>
                  <a:pt x="4138676" y="2791180"/>
                </a:lnTo>
                <a:lnTo>
                  <a:pt x="4177373" y="2765780"/>
                </a:lnTo>
                <a:lnTo>
                  <a:pt x="4215384" y="2740380"/>
                </a:lnTo>
                <a:lnTo>
                  <a:pt x="4252696" y="2714980"/>
                </a:lnTo>
                <a:lnTo>
                  <a:pt x="4289323" y="2676880"/>
                </a:lnTo>
                <a:lnTo>
                  <a:pt x="4325277" y="2651480"/>
                </a:lnTo>
                <a:lnTo>
                  <a:pt x="4360519" y="2613380"/>
                </a:lnTo>
                <a:lnTo>
                  <a:pt x="4395089" y="2587980"/>
                </a:lnTo>
                <a:lnTo>
                  <a:pt x="4428972" y="2549880"/>
                </a:lnTo>
                <a:lnTo>
                  <a:pt x="4462157" y="2524480"/>
                </a:lnTo>
                <a:lnTo>
                  <a:pt x="4494657" y="2486380"/>
                </a:lnTo>
                <a:lnTo>
                  <a:pt x="4526483" y="2448280"/>
                </a:lnTo>
                <a:lnTo>
                  <a:pt x="4557611" y="2410180"/>
                </a:lnTo>
                <a:lnTo>
                  <a:pt x="4588053" y="2384780"/>
                </a:lnTo>
                <a:lnTo>
                  <a:pt x="4617796" y="2346680"/>
                </a:lnTo>
                <a:lnTo>
                  <a:pt x="4646866" y="2308580"/>
                </a:lnTo>
                <a:lnTo>
                  <a:pt x="4675251" y="2270480"/>
                </a:lnTo>
                <a:lnTo>
                  <a:pt x="4702949" y="2232380"/>
                </a:lnTo>
                <a:lnTo>
                  <a:pt x="4729950" y="2194280"/>
                </a:lnTo>
                <a:lnTo>
                  <a:pt x="4756277" y="2156180"/>
                </a:lnTo>
                <a:lnTo>
                  <a:pt x="4781918" y="2105380"/>
                </a:lnTo>
                <a:lnTo>
                  <a:pt x="4806861" y="2067280"/>
                </a:lnTo>
                <a:lnTo>
                  <a:pt x="4829035" y="2029180"/>
                </a:lnTo>
                <a:lnTo>
                  <a:pt x="4829035" y="1063980"/>
                </a:lnTo>
                <a:close/>
              </a:path>
            </a:pathLst>
          </a:custGeom>
          <a:solidFill>
            <a:srgbClr val="E7E6E6">
              <a:alpha val="52940"/>
            </a:srgbClr>
          </a:solidFill>
        </p:spPr>
        <p:txBody>
          <a:bodyPr wrap="square" lIns="0" tIns="0" rIns="0" bIns="0" rtlCol="0"/>
          <a:lstStyle/>
          <a:p>
            <a:endParaRPr/>
          </a:p>
        </p:txBody>
      </p:sp>
      <p:sp>
        <p:nvSpPr>
          <p:cNvPr id="17" name="bg object 17"/>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18" name="bg object 18"/>
          <p:cNvPicPr/>
          <p:nvPr/>
        </p:nvPicPr>
        <p:blipFill>
          <a:blip r:embed="rId2" cstate="print"/>
          <a:stretch>
            <a:fillRect/>
          </a:stretch>
        </p:blipFill>
        <p:spPr>
          <a:xfrm>
            <a:off x="502008" y="6291616"/>
            <a:ext cx="1013760" cy="379289"/>
          </a:xfrm>
          <a:prstGeom prst="rect">
            <a:avLst/>
          </a:prstGeom>
        </p:spPr>
      </p:pic>
      <p:sp>
        <p:nvSpPr>
          <p:cNvPr id="19" name="bg object 19"/>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pic>
        <p:nvPicPr>
          <p:cNvPr id="20" name="bg object 20"/>
          <p:cNvPicPr/>
          <p:nvPr/>
        </p:nvPicPr>
        <p:blipFill>
          <a:blip r:embed="rId3" cstate="print"/>
          <a:stretch>
            <a:fillRect/>
          </a:stretch>
        </p:blipFill>
        <p:spPr>
          <a:xfrm>
            <a:off x="252984" y="472438"/>
            <a:ext cx="11852148" cy="6263640"/>
          </a:xfrm>
          <a:prstGeom prst="rect">
            <a:avLst/>
          </a:prstGeom>
        </p:spPr>
      </p:pic>
      <p:sp>
        <p:nvSpPr>
          <p:cNvPr id="21" name="bg object 21"/>
          <p:cNvSpPr/>
          <p:nvPr/>
        </p:nvSpPr>
        <p:spPr>
          <a:xfrm>
            <a:off x="516636" y="114300"/>
            <a:ext cx="11149965" cy="445134"/>
          </a:xfrm>
          <a:custGeom>
            <a:avLst/>
            <a:gdLst/>
            <a:ahLst/>
            <a:cxnLst/>
            <a:rect l="l" t="t" r="r" b="b"/>
            <a:pathLst>
              <a:path w="11149965" h="445134">
                <a:moveTo>
                  <a:pt x="11149584" y="0"/>
                </a:moveTo>
                <a:lnTo>
                  <a:pt x="0" y="0"/>
                </a:lnTo>
                <a:lnTo>
                  <a:pt x="0" y="445008"/>
                </a:lnTo>
                <a:lnTo>
                  <a:pt x="11149584" y="445008"/>
                </a:lnTo>
                <a:lnTo>
                  <a:pt x="11149584" y="0"/>
                </a:lnTo>
                <a:close/>
              </a:path>
            </a:pathLst>
          </a:custGeom>
          <a:solidFill>
            <a:srgbClr val="FFFFF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3200" b="1" i="0">
                <a:solidFill>
                  <a:srgbClr val="003962"/>
                </a:solidFill>
                <a:latin typeface="Corbel" panose="020B0503020204020204"/>
                <a:cs typeface="Corbel" panose="020B0503020204020204"/>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8/10/2024</a:t>
            </a:fld>
            <a:endParaRPr lang="en-US"/>
          </a:p>
        </p:txBody>
      </p:sp>
      <p:sp>
        <p:nvSpPr>
          <p:cNvPr id="5" name="Holder 5"/>
          <p:cNvSpPr>
            <a:spLocks noGrp="1"/>
          </p:cNvSpPr>
          <p:nvPr>
            <p:ph type="sldNum" sz="quarter" idx="7"/>
          </p:nvPr>
        </p:nvSpPr>
        <p:spPr/>
        <p:txBody>
          <a:bodyPr lIns="0" tIns="0" rIns="0" bIns="0"/>
          <a:lstStyle>
            <a:lvl1pPr>
              <a:defRPr sz="900" b="0" i="0">
                <a:solidFill>
                  <a:schemeClr val="bg1"/>
                </a:solidFill>
                <a:latin typeface="Calibri" panose="020F0502020204030204"/>
                <a:cs typeface="Calibri" panose="020F0502020204030204"/>
              </a:defRPr>
            </a:lvl1pPr>
          </a:lstStyle>
          <a:p>
            <a:pPr marL="38100">
              <a:lnSpc>
                <a:spcPts val="955"/>
              </a:lnSpc>
            </a:pPr>
            <a:fld id="{81D60167-4931-47E6-BA6A-407CBD079E47}" type="slidenum">
              <a:rPr dirty="0"/>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8/10/2024</a:t>
            </a:fld>
            <a:endParaRPr lang="en-US"/>
          </a:p>
        </p:txBody>
      </p:sp>
      <p:sp>
        <p:nvSpPr>
          <p:cNvPr id="4" name="Holder 4"/>
          <p:cNvSpPr>
            <a:spLocks noGrp="1"/>
          </p:cNvSpPr>
          <p:nvPr>
            <p:ph type="sldNum" sz="quarter" idx="7"/>
          </p:nvPr>
        </p:nvSpPr>
        <p:spPr/>
        <p:txBody>
          <a:bodyPr lIns="0" tIns="0" rIns="0" bIns="0"/>
          <a:lstStyle>
            <a:lvl1pPr>
              <a:defRPr sz="900" b="0" i="0">
                <a:solidFill>
                  <a:schemeClr val="bg1"/>
                </a:solidFill>
                <a:latin typeface="Calibri" panose="020F0502020204030204"/>
                <a:cs typeface="Calibri" panose="020F0502020204030204"/>
              </a:defRPr>
            </a:lvl1pPr>
          </a:lstStyle>
          <a:p>
            <a:pPr marL="38100">
              <a:lnSpc>
                <a:spcPts val="955"/>
              </a:lnSpc>
            </a:pPr>
            <a:fld id="{81D60167-4931-47E6-BA6A-407CBD079E47}" type="slidenum">
              <a:rPr dirty="0"/>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17" name="bg object 17"/>
          <p:cNvPicPr/>
          <p:nvPr/>
        </p:nvPicPr>
        <p:blipFill>
          <a:blip r:embed="rId7" cstate="print"/>
          <a:stretch>
            <a:fillRect/>
          </a:stretch>
        </p:blipFill>
        <p:spPr>
          <a:xfrm>
            <a:off x="502008" y="6291616"/>
            <a:ext cx="1013760" cy="379289"/>
          </a:xfrm>
          <a:prstGeom prst="rect">
            <a:avLst/>
          </a:prstGeom>
        </p:spPr>
      </p:pic>
      <p:sp>
        <p:nvSpPr>
          <p:cNvPr id="18" name="bg object 18"/>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2" name="Holder 2"/>
          <p:cNvSpPr>
            <a:spLocks noGrp="1"/>
          </p:cNvSpPr>
          <p:nvPr>
            <p:ph type="title"/>
          </p:nvPr>
        </p:nvSpPr>
        <p:spPr>
          <a:xfrm>
            <a:off x="503326" y="32765"/>
            <a:ext cx="11185347" cy="513715"/>
          </a:xfrm>
          <a:prstGeom prst="rect">
            <a:avLst/>
          </a:prstGeom>
        </p:spPr>
        <p:txBody>
          <a:bodyPr wrap="square" lIns="0" tIns="0" rIns="0" bIns="0">
            <a:spAutoFit/>
          </a:bodyPr>
          <a:lstStyle>
            <a:lvl1pPr>
              <a:defRPr sz="3200" b="1" i="0">
                <a:solidFill>
                  <a:srgbClr val="003962"/>
                </a:solidFill>
                <a:latin typeface="Corbel" panose="020B0503020204020204"/>
                <a:cs typeface="Corbel" panose="020B0503020204020204"/>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8/10/2024</a:t>
            </a:fld>
            <a:endParaRPr lang="en-US"/>
          </a:p>
        </p:txBody>
      </p:sp>
      <p:sp>
        <p:nvSpPr>
          <p:cNvPr id="6" name="Holder 6"/>
          <p:cNvSpPr>
            <a:spLocks noGrp="1"/>
          </p:cNvSpPr>
          <p:nvPr>
            <p:ph type="sldNum" sz="quarter" idx="7"/>
          </p:nvPr>
        </p:nvSpPr>
        <p:spPr>
          <a:xfrm>
            <a:off x="11444605" y="6490436"/>
            <a:ext cx="134620" cy="139700"/>
          </a:xfrm>
          <a:prstGeom prst="rect">
            <a:avLst/>
          </a:prstGeom>
        </p:spPr>
        <p:txBody>
          <a:bodyPr wrap="square" lIns="0" tIns="0" rIns="0" bIns="0">
            <a:spAutoFit/>
          </a:bodyPr>
          <a:lstStyle>
            <a:lvl1pPr>
              <a:defRPr sz="900" b="0" i="0">
                <a:solidFill>
                  <a:schemeClr val="bg1"/>
                </a:solidFill>
                <a:latin typeface="Calibri" panose="020F0502020204030204"/>
                <a:cs typeface="Calibri" panose="020F0502020204030204"/>
              </a:defRPr>
            </a:lvl1pPr>
          </a:lstStyle>
          <a:p>
            <a:pPr marL="38100">
              <a:lnSpc>
                <a:spcPts val="955"/>
              </a:lnSpc>
            </a:pPr>
            <a:fld id="{81D60167-4931-47E6-BA6A-407CBD079E47}" type="slidenum">
              <a:rPr dirty="0"/>
              <a:t>‹#›</a:t>
            </a:fld>
            <a:endParaRPr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5682233" y="2854147"/>
            <a:ext cx="6252845" cy="635000"/>
          </a:xfrm>
          <a:prstGeom prst="rect">
            <a:avLst/>
          </a:prstGeom>
        </p:spPr>
        <p:txBody>
          <a:bodyPr vert="horz" wrap="square" lIns="0" tIns="81280" rIns="0" bIns="0" rtlCol="0">
            <a:spAutoFit/>
          </a:bodyPr>
          <a:lstStyle/>
          <a:p>
            <a:pPr marL="12700" marR="5080" algn="ctr">
              <a:lnSpc>
                <a:spcPts val="4320"/>
              </a:lnSpc>
              <a:spcBef>
                <a:spcPts val="640"/>
              </a:spcBef>
            </a:pPr>
            <a:r>
              <a:rPr lang="en-IN" sz="5400" b="1" spc="-5" dirty="0">
                <a:solidFill>
                  <a:srgbClr val="2C5579"/>
                </a:solidFill>
                <a:latin typeface="Corbel" panose="020B0503020204020204"/>
                <a:cs typeface="Corbel" panose="020B0503020204020204"/>
              </a:rPr>
              <a:t>AgriGear Exchange</a:t>
            </a:r>
            <a:endParaRPr sz="5400" dirty="0">
              <a:latin typeface="Corbel" panose="020B0503020204020204"/>
              <a:cs typeface="Corbel" panose="020B0503020204020204"/>
            </a:endParaRPr>
          </a:p>
        </p:txBody>
      </p:sp>
      <p:sp>
        <p:nvSpPr>
          <p:cNvPr id="3" name="object 3"/>
          <p:cNvSpPr txBox="1"/>
          <p:nvPr/>
        </p:nvSpPr>
        <p:spPr>
          <a:xfrm>
            <a:off x="6096000" y="4114800"/>
            <a:ext cx="5342890" cy="506095"/>
          </a:xfrm>
          <a:prstGeom prst="rect">
            <a:avLst/>
          </a:prstGeom>
        </p:spPr>
        <p:txBody>
          <a:bodyPr vert="horz" wrap="square" lIns="0" tIns="43815" rIns="0" bIns="0" rtlCol="0">
            <a:noAutofit/>
          </a:bodyPr>
          <a:lstStyle/>
          <a:p>
            <a:pPr marL="12700" marR="5080">
              <a:lnSpc>
                <a:spcPts val="1940"/>
              </a:lnSpc>
              <a:spcBef>
                <a:spcPts val="345"/>
              </a:spcBef>
            </a:pPr>
            <a:r>
              <a:rPr lang="en-IN" sz="2200" dirty="0">
                <a:latin typeface="Calibri" panose="020F0502020204030204"/>
                <a:cs typeface="Calibri" panose="020F0502020204030204"/>
              </a:rPr>
              <a:t>Farm Equipment Rental Market Place Web Application</a:t>
            </a:r>
            <a:endParaRPr sz="2200" dirty="0">
              <a:latin typeface="Calibri" panose="020F0502020204030204"/>
              <a:cs typeface="Calibri" panose="020F0502020204030204"/>
            </a:endParaRPr>
          </a:p>
        </p:txBody>
      </p:sp>
      <p:sp>
        <p:nvSpPr>
          <p:cNvPr id="5" name="object 5"/>
          <p:cNvSpPr/>
          <p:nvPr/>
        </p:nvSpPr>
        <p:spPr>
          <a:xfrm>
            <a:off x="5524245" y="3810000"/>
            <a:ext cx="6410960" cy="6985"/>
          </a:xfrm>
          <a:custGeom>
            <a:avLst/>
            <a:gdLst/>
            <a:ahLst/>
            <a:cxnLst/>
            <a:rect l="l" t="t" r="r" b="b"/>
            <a:pathLst>
              <a:path w="6410959" h="6985">
                <a:moveTo>
                  <a:pt x="0" y="6476"/>
                </a:moveTo>
                <a:lnTo>
                  <a:pt x="1162049" y="4572"/>
                </a:lnTo>
              </a:path>
              <a:path w="6410959" h="6985">
                <a:moveTo>
                  <a:pt x="3514343" y="3429"/>
                </a:moveTo>
                <a:lnTo>
                  <a:pt x="4676394" y="1524"/>
                </a:lnTo>
              </a:path>
              <a:path w="6410959" h="6985">
                <a:moveTo>
                  <a:pt x="4604004" y="1524"/>
                </a:moveTo>
                <a:lnTo>
                  <a:pt x="6410579" y="1524"/>
                </a:lnTo>
              </a:path>
              <a:path w="6410959" h="6985">
                <a:moveTo>
                  <a:pt x="2569464" y="0"/>
                </a:moveTo>
                <a:lnTo>
                  <a:pt x="3527043" y="3810"/>
                </a:lnTo>
              </a:path>
              <a:path w="6410959" h="6985">
                <a:moveTo>
                  <a:pt x="1161288" y="3429"/>
                </a:moveTo>
                <a:lnTo>
                  <a:pt x="2675763" y="1524"/>
                </a:lnTo>
              </a:path>
            </a:pathLst>
          </a:custGeom>
          <a:ln w="6096">
            <a:solidFill>
              <a:srgbClr val="2C5579"/>
            </a:solidFill>
          </a:ln>
        </p:spPr>
        <p:txBody>
          <a:bodyPr wrap="square" lIns="0" tIns="0" rIns="0" bIns="0" rtlCol="0"/>
          <a:lstStyle/>
          <a:p>
            <a:endParaRPr/>
          </a:p>
        </p:txBody>
      </p:sp>
      <p:pic>
        <p:nvPicPr>
          <p:cNvPr id="7" name="Picture 6"/>
          <p:cNvPicPr>
            <a:picLocks noChangeAspect="1"/>
          </p:cNvPicPr>
          <p:nvPr/>
        </p:nvPicPr>
        <p:blipFill>
          <a:blip r:embed="rId2"/>
          <a:stretch>
            <a:fillRect/>
          </a:stretch>
        </p:blipFill>
        <p:spPr>
          <a:xfrm>
            <a:off x="228600" y="762000"/>
            <a:ext cx="5205730" cy="5205730"/>
          </a:xfrm>
          <a:prstGeom prst="ellipse">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5" name="object 5"/>
          <p:cNvSpPr txBox="1">
            <a:spLocks noGrp="1"/>
          </p:cNvSpPr>
          <p:nvPr>
            <p:ph type="title"/>
          </p:nvPr>
        </p:nvSpPr>
        <p:spPr>
          <a:xfrm>
            <a:off x="503326" y="171450"/>
            <a:ext cx="11307674" cy="874598"/>
          </a:xfrm>
          <a:prstGeom prst="rect">
            <a:avLst/>
          </a:prstGeom>
        </p:spPr>
        <p:txBody>
          <a:bodyPr vert="horz" wrap="square" lIns="0" tIns="12700" rIns="0" bIns="0" rtlCol="0">
            <a:spAutoFit/>
          </a:bodyPr>
          <a:lstStyle/>
          <a:p>
            <a:pPr marL="12700">
              <a:spcBef>
                <a:spcPts val="100"/>
              </a:spcBef>
            </a:pPr>
            <a:r>
              <a:rPr lang="en-US" sz="2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Two-Day Workflow for Building a </a:t>
            </a:r>
            <a:r>
              <a:rPr lang="en-US" sz="2800" dirty="0" err="1">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AgriGear</a:t>
            </a:r>
            <a:r>
              <a:rPr lang="en-US" sz="2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Exchange Web App</a:t>
            </a:r>
            <a:br>
              <a:rPr lang="en-IN" sz="2800" dirty="0">
                <a:effectLst/>
                <a:latin typeface="Times New Roman" panose="02020603050405020304" pitchFamily="18" charset="0"/>
                <a:ea typeface="Calibri" panose="020F0502020204030204" pitchFamily="34" charset="0"/>
                <a:cs typeface="Times New Roman" panose="02020603050405020304" pitchFamily="18" charset="0"/>
              </a:rPr>
            </a:br>
            <a:endParaRPr sz="2800" spc="-5" dirty="0">
              <a:solidFill>
                <a:srgbClr val="000000"/>
              </a:solidFill>
              <a:latin typeface="Times New Roman" panose="02020603050405020304" pitchFamily="18" charset="0"/>
              <a:cs typeface="Times New Roman" panose="02020603050405020304" pitchFamily="18" charset="0"/>
            </a:endParaRPr>
          </a:p>
        </p:txBody>
      </p:sp>
      <p:sp>
        <p:nvSpPr>
          <p:cNvPr id="6" name="object 6"/>
          <p:cNvSpPr txBox="1"/>
          <p:nvPr/>
        </p:nvSpPr>
        <p:spPr>
          <a:xfrm>
            <a:off x="553720" y="1183296"/>
            <a:ext cx="11097768" cy="5320239"/>
          </a:xfrm>
          <a:prstGeom prst="rect">
            <a:avLst/>
          </a:prstGeom>
        </p:spPr>
        <p:txBody>
          <a:bodyPr vert="horz" wrap="square" lIns="0" tIns="12065" rIns="0" bIns="0" rtlCol="0">
            <a:spAutoFit/>
          </a:bodyPr>
          <a:lstStyle/>
          <a:p>
            <a:pPr>
              <a:lnSpc>
                <a:spcPct val="115000"/>
              </a:lnSpc>
              <a:spcAft>
                <a:spcPts val="10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Day 1: Basic Setup and Core Functionality</a:t>
            </a:r>
            <a:endParaRPr lang="en-IN" sz="14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Project Setup:</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Initialize the Project:</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Start a new Django project and set up a basic environment.</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Create User Roles:</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Set up accounts for three types of users: Farmers, Owners, and Managers.</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Database Setup:</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Design Models:</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Create the database structure to store information about equipment, bookings, payments, and feedback.</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Run Migrations:</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Apply the database changes to create the necessary tables.</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Core Features Development:</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Equipment Listing:</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Build a system where Farmers can search for and view available equipment.</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Booking System:</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Allow Farmers to reserve equipment by selecting dates and confirming the rental.</a:t>
            </a:r>
            <a:endParaRPr lang="en-GB" sz="1200" dirty="0">
              <a:latin typeface="Times New Roman" panose="02020603050405020304" pitchFamily="18" charset="0"/>
              <a:cs typeface="Times New Roman" panose="02020603050405020304" pitchFamily="18" charset="0"/>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xfrm>
            <a:off x="11382781" y="6490435"/>
            <a:ext cx="196444" cy="128240"/>
          </a:xfrm>
          <a:prstGeom prst="rect">
            <a:avLst/>
          </a:prstGeom>
        </p:spPr>
        <p:txBody>
          <a:bodyPr vert="horz" wrap="square" lIns="0" tIns="0" rIns="0" bIns="0" rtlCol="0">
            <a:spAutoFit/>
          </a:bodyPr>
          <a:lstStyle/>
          <a:p>
            <a:pPr marL="38100">
              <a:lnSpc>
                <a:spcPts val="955"/>
              </a:lnSpc>
            </a:pPr>
            <a:fld id="{81D60167-4931-47E6-BA6A-407CBD079E47}" type="slidenum">
              <a:rPr dirty="0"/>
              <a:t>10</a:t>
            </a:fld>
            <a:endParaRPr dirty="0"/>
          </a:p>
        </p:txBody>
      </p:sp>
    </p:spTree>
    <p:extLst>
      <p:ext uri="{BB962C8B-B14F-4D97-AF65-F5344CB8AC3E}">
        <p14:creationId xmlns:p14="http://schemas.microsoft.com/office/powerpoint/2010/main" val="19004950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5" name="object 5"/>
          <p:cNvSpPr txBox="1">
            <a:spLocks noGrp="1"/>
          </p:cNvSpPr>
          <p:nvPr>
            <p:ph type="title"/>
          </p:nvPr>
        </p:nvSpPr>
        <p:spPr>
          <a:xfrm>
            <a:off x="503326" y="171450"/>
            <a:ext cx="11307674" cy="997709"/>
          </a:xfrm>
          <a:prstGeom prst="rect">
            <a:avLst/>
          </a:prstGeom>
        </p:spPr>
        <p:txBody>
          <a:bodyPr vert="horz" wrap="square" lIns="0" tIns="12700" rIns="0" bIns="0" rtlCol="0">
            <a:spAutoFit/>
          </a:bodyPr>
          <a:lstStyle/>
          <a:p>
            <a:pPr marL="12700">
              <a:spcBef>
                <a:spcPts val="100"/>
              </a:spcBef>
            </a:pPr>
            <a:r>
              <a:rPr lang="en-US"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Cont..</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spc="-5" dirty="0">
              <a:solidFill>
                <a:srgbClr val="000000"/>
              </a:solidFill>
            </a:endParaRPr>
          </a:p>
        </p:txBody>
      </p:sp>
      <p:sp>
        <p:nvSpPr>
          <p:cNvPr id="6" name="object 6"/>
          <p:cNvSpPr txBox="1"/>
          <p:nvPr/>
        </p:nvSpPr>
        <p:spPr>
          <a:xfrm>
            <a:off x="553720" y="1183296"/>
            <a:ext cx="11097768" cy="4118435"/>
          </a:xfrm>
          <a:prstGeom prst="rect">
            <a:avLst/>
          </a:prstGeom>
        </p:spPr>
        <p:txBody>
          <a:bodyPr vert="horz" wrap="square" lIns="0" tIns="12065" rIns="0" bIns="0" rtlCol="0">
            <a:spAutoFit/>
          </a:bodyPr>
          <a:lstStyle/>
          <a:p>
            <a:pPr marL="1143000" lvl="2" indent="-228600">
              <a:lnSpc>
                <a:spcPct val="115000"/>
              </a:lnSpc>
              <a:spcAft>
                <a:spcPts val="1000"/>
              </a:spcAft>
              <a:buSzPts val="1000"/>
              <a:buFont typeface="Wingdings" panose="05000000000000000000" pitchFamily="2" charset="2"/>
              <a:buChar char=""/>
              <a:tabLst>
                <a:tab pos="1371600" algn="l"/>
              </a:tabLst>
            </a:pP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15000"/>
              </a:lnSpc>
              <a:spcAft>
                <a:spcPts val="1000"/>
              </a:spcAft>
              <a:tabLst>
                <a:tab pos="4572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4. Basic Frontend:</a:t>
            </a: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Create HTML Templates: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Develop simple web pages for the home page, equipment listings, and booking details.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Integrate with Backend:</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Connect the web pages with the backend to display real data from the database.</a:t>
            </a:r>
          </a:p>
          <a:p>
            <a:pPr lvl="0">
              <a:lnSpc>
                <a:spcPct val="115000"/>
              </a:lnSpc>
              <a:spcAft>
                <a:spcPts val="1000"/>
              </a:spcAft>
              <a:tabLst>
                <a:tab pos="457200" algn="l"/>
              </a:tabLst>
            </a:pP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lvl="0">
              <a:lnSpc>
                <a:spcPct val="115000"/>
              </a:lnSpc>
              <a:spcAft>
                <a:spcPts val="1000"/>
              </a:spcAft>
              <a:tabLst>
                <a:tab pos="457200" algn="l"/>
              </a:tabLst>
            </a:pPr>
            <a:r>
              <a:rPr lang="en-US" sz="1200" b="1" dirty="0">
                <a:latin typeface="Times New Roman" panose="02020603050405020304" pitchFamily="18" charset="0"/>
                <a:ea typeface="Calibri" panose="020F0502020204030204" pitchFamily="34" charset="0"/>
                <a:cs typeface="Times New Roman" panose="02020603050405020304" pitchFamily="18" charset="0"/>
              </a:rPr>
              <a:t>5. </a:t>
            </a: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Testing Core Features: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Test Basic Workflows: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Ensure Farmers can search for equipment, view details, and make a booking without issues.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299085" marR="5715" indent="-287020" algn="just">
              <a:lnSpc>
                <a:spcPct val="100000"/>
              </a:lnSpc>
              <a:spcBef>
                <a:spcPts val="95"/>
              </a:spcBef>
              <a:buFont typeface="Arial MT"/>
              <a:buChar char="•"/>
              <a:tabLst>
                <a:tab pos="299720" algn="l"/>
              </a:tabLst>
            </a:pPr>
            <a:endParaRPr lang="en-GB" sz="2200" dirty="0">
              <a:latin typeface="Calibri" panose="020F0502020204030204"/>
              <a:cs typeface="Calibri" panose="020F0502020204030204"/>
            </a:endParaRPr>
          </a:p>
          <a:p>
            <a:pPr>
              <a:lnSpc>
                <a:spcPct val="115000"/>
              </a:lnSpc>
              <a:spcAft>
                <a:spcPts val="1000"/>
              </a:spcAft>
            </a:pPr>
            <a:endParaRPr lang="en-GB" sz="2200" dirty="0">
              <a:latin typeface="Calibri" panose="020F0502020204030204"/>
              <a:cs typeface="Calibri" panose="020F0502020204030204"/>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xfrm>
            <a:off x="11408346" y="6485524"/>
            <a:ext cx="206883" cy="128240"/>
          </a:xfrm>
          <a:prstGeom prst="rect">
            <a:avLst/>
          </a:prstGeom>
        </p:spPr>
        <p:txBody>
          <a:bodyPr vert="horz" wrap="square" lIns="0" tIns="0" rIns="0" bIns="0" rtlCol="0">
            <a:spAutoFit/>
          </a:bodyPr>
          <a:lstStyle/>
          <a:p>
            <a:pPr marL="38100">
              <a:lnSpc>
                <a:spcPts val="955"/>
              </a:lnSpc>
            </a:pPr>
            <a:fld id="{81D60167-4931-47E6-BA6A-407CBD079E47}" type="slidenum">
              <a:rPr lang="en-IN" smtClean="0"/>
              <a:t>11</a:t>
            </a:fld>
            <a:endParaRPr dirty="0"/>
          </a:p>
        </p:txBody>
      </p:sp>
    </p:spTree>
    <p:extLst>
      <p:ext uri="{BB962C8B-B14F-4D97-AF65-F5344CB8AC3E}">
        <p14:creationId xmlns:p14="http://schemas.microsoft.com/office/powerpoint/2010/main" val="27838628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5" name="object 5"/>
          <p:cNvSpPr txBox="1">
            <a:spLocks noGrp="1"/>
          </p:cNvSpPr>
          <p:nvPr>
            <p:ph type="title"/>
          </p:nvPr>
        </p:nvSpPr>
        <p:spPr>
          <a:xfrm>
            <a:off x="503326" y="171450"/>
            <a:ext cx="11307674" cy="874598"/>
          </a:xfrm>
          <a:prstGeom prst="rect">
            <a:avLst/>
          </a:prstGeom>
        </p:spPr>
        <p:txBody>
          <a:bodyPr vert="horz" wrap="square" lIns="0" tIns="12700" rIns="0" bIns="0" rtlCol="0">
            <a:spAutoFit/>
          </a:bodyPr>
          <a:lstStyle/>
          <a:p>
            <a:pPr marL="12700">
              <a:spcBef>
                <a:spcPts val="100"/>
              </a:spcBef>
            </a:pPr>
            <a:r>
              <a:rPr lang="en-US" sz="2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Two-Day Workflow for Building a </a:t>
            </a:r>
            <a:r>
              <a:rPr lang="en-US" sz="2800" dirty="0" err="1">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AgriGear</a:t>
            </a:r>
            <a:r>
              <a:rPr lang="en-US" sz="2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Exchange Web App</a:t>
            </a:r>
            <a:br>
              <a:rPr lang="en-IN" sz="2800" dirty="0">
                <a:effectLst/>
                <a:latin typeface="Times New Roman" panose="02020603050405020304" pitchFamily="18" charset="0"/>
                <a:ea typeface="Calibri" panose="020F0502020204030204" pitchFamily="34" charset="0"/>
                <a:cs typeface="Times New Roman" panose="02020603050405020304" pitchFamily="18" charset="0"/>
              </a:rPr>
            </a:br>
            <a:endParaRPr sz="2800" spc="-5" dirty="0">
              <a:solidFill>
                <a:srgbClr val="000000"/>
              </a:solidFill>
            </a:endParaRPr>
          </a:p>
        </p:txBody>
      </p:sp>
      <p:sp>
        <p:nvSpPr>
          <p:cNvPr id="6" name="object 6"/>
          <p:cNvSpPr txBox="1"/>
          <p:nvPr/>
        </p:nvSpPr>
        <p:spPr>
          <a:xfrm>
            <a:off x="553720" y="1183296"/>
            <a:ext cx="11097768" cy="5692584"/>
          </a:xfrm>
          <a:prstGeom prst="rect">
            <a:avLst/>
          </a:prstGeom>
        </p:spPr>
        <p:txBody>
          <a:bodyPr vert="horz" wrap="square" lIns="0" tIns="12065" rIns="0" bIns="0" rtlCol="0">
            <a:spAutoFit/>
          </a:bodyPr>
          <a:lstStyle/>
          <a:p>
            <a:pPr>
              <a:lnSpc>
                <a:spcPct val="115000"/>
              </a:lnSpc>
              <a:spcAft>
                <a:spcPts val="1000"/>
              </a:spcAft>
            </a:pP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Day 2: Advanced Features and Polishing</a:t>
            </a:r>
            <a:endParaRPr lang="en-IN" sz="1400" b="1"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Advanced Backend Features: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Payment Integration:</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Set up an online payment system so Farmers can pay for their rentals securely.</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Review System:</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Allow Farmers to leave reviews and ratings for equipment they’ve rented.</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Manager and Admin Features: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Dashboard for Managers: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Build a simple dashboard where Managers can monitor system activity, approve new listings, and handle disputes.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Admin Controls: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Set up the ability for Managers to approve or reject new equipment listings and manage bookings.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mj-lt"/>
              <a:buAutoNum type="arabicPeriod"/>
              <a:tabLst>
                <a:tab pos="4572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Frontend Enhancements: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CSS Styling:</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Improve the design with CSS to make the site more attractive and user-friendly.</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JavaScript for Interactivity:</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Add JavaScript for features like date pickers in the booking process and form validations.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lvl="2">
              <a:lnSpc>
                <a:spcPct val="115000"/>
              </a:lnSpc>
              <a:spcAft>
                <a:spcPts val="1000"/>
              </a:spcAft>
              <a:buSzPts val="1000"/>
              <a:tabLst>
                <a:tab pos="1371600" algn="l"/>
              </a:tabLst>
            </a:pPr>
            <a:endParaRPr lang="en-US" sz="12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xfrm>
            <a:off x="11413566" y="6485524"/>
            <a:ext cx="196444" cy="128240"/>
          </a:xfrm>
          <a:prstGeom prst="rect">
            <a:avLst/>
          </a:prstGeom>
        </p:spPr>
        <p:txBody>
          <a:bodyPr vert="horz" wrap="square" lIns="0" tIns="0" rIns="0" bIns="0" rtlCol="0">
            <a:spAutoFit/>
          </a:bodyPr>
          <a:lstStyle/>
          <a:p>
            <a:pPr marL="38100">
              <a:lnSpc>
                <a:spcPts val="955"/>
              </a:lnSpc>
            </a:pPr>
            <a:fld id="{81D60167-4931-47E6-BA6A-407CBD079E47}" type="slidenum">
              <a:rPr dirty="0"/>
              <a:t>12</a:t>
            </a:fld>
            <a:endParaRPr dirty="0"/>
          </a:p>
        </p:txBody>
      </p:sp>
    </p:spTree>
    <p:extLst>
      <p:ext uri="{BB962C8B-B14F-4D97-AF65-F5344CB8AC3E}">
        <p14:creationId xmlns:p14="http://schemas.microsoft.com/office/powerpoint/2010/main" val="36243460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5" name="object 5"/>
          <p:cNvSpPr txBox="1">
            <a:spLocks noGrp="1"/>
          </p:cNvSpPr>
          <p:nvPr>
            <p:ph type="title"/>
          </p:nvPr>
        </p:nvSpPr>
        <p:spPr>
          <a:xfrm>
            <a:off x="503326" y="171450"/>
            <a:ext cx="11307674" cy="997709"/>
          </a:xfrm>
          <a:prstGeom prst="rect">
            <a:avLst/>
          </a:prstGeom>
        </p:spPr>
        <p:txBody>
          <a:bodyPr vert="horz" wrap="square" lIns="0" tIns="12700" rIns="0" bIns="0" rtlCol="0">
            <a:spAutoFit/>
          </a:bodyPr>
          <a:lstStyle/>
          <a:p>
            <a:pPr marL="12700">
              <a:spcBef>
                <a:spcPts val="100"/>
              </a:spcBef>
            </a:pPr>
            <a:r>
              <a:rPr lang="en-US"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Cont..</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spc="-5" dirty="0">
              <a:solidFill>
                <a:srgbClr val="000000"/>
              </a:solidFill>
            </a:endParaRPr>
          </a:p>
        </p:txBody>
      </p:sp>
      <p:sp>
        <p:nvSpPr>
          <p:cNvPr id="6" name="object 6"/>
          <p:cNvSpPr txBox="1"/>
          <p:nvPr/>
        </p:nvSpPr>
        <p:spPr>
          <a:xfrm>
            <a:off x="553720" y="1183296"/>
            <a:ext cx="11097768" cy="3811043"/>
          </a:xfrm>
          <a:prstGeom prst="rect">
            <a:avLst/>
          </a:prstGeom>
        </p:spPr>
        <p:txBody>
          <a:bodyPr vert="horz" wrap="square" lIns="0" tIns="12065" rIns="0" bIns="0" rtlCol="0">
            <a:spAutoFit/>
          </a:bodyPr>
          <a:lstStyle/>
          <a:p>
            <a:pPr marL="1143000" lvl="2" indent="-228600">
              <a:lnSpc>
                <a:spcPct val="115000"/>
              </a:lnSpc>
              <a:spcAft>
                <a:spcPts val="1000"/>
              </a:spcAft>
              <a:buSzPts val="1000"/>
              <a:buFont typeface="Wingdings" panose="05000000000000000000" pitchFamily="2" charset="2"/>
              <a:buChar char=""/>
              <a:tabLst>
                <a:tab pos="1371600" algn="l"/>
              </a:tabLst>
            </a:pP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15000"/>
              </a:lnSpc>
              <a:spcAft>
                <a:spcPts val="1000"/>
              </a:spcAft>
              <a:tabLst>
                <a:tab pos="4572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4. Final Testing and Deployment:</a:t>
            </a:r>
            <a:endParaRPr lang="en-IN" sz="1200" dirty="0">
              <a:effectLst/>
              <a:latin typeface="Times New Roman" panose="02020603050405020304" pitchFamily="18"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Comprehensive Testing:</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Test all features thoroughly to ensure everything works as expected.</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Deploy the System (Optional):</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If time allows, deploy the project to a hosting platform like Heroku or AWS for a live demo.</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nSpc>
                <a:spcPct val="115000"/>
              </a:lnSpc>
              <a:spcAft>
                <a:spcPts val="1000"/>
              </a:spcAft>
              <a:tabLst>
                <a:tab pos="457200" algn="l"/>
              </a:tabLst>
            </a:pPr>
            <a:endPar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15000"/>
              </a:lnSpc>
              <a:spcAft>
                <a:spcPts val="1000"/>
              </a:spcAft>
              <a:tabLst>
                <a:tab pos="457200" algn="l"/>
              </a:tabLst>
            </a:pPr>
            <a:r>
              <a:rPr lang="en-US" sz="1200" b="1" dirty="0">
                <a:latin typeface="Times New Roman" panose="02020603050405020304" pitchFamily="18" charset="0"/>
                <a:ea typeface="Calibri" panose="020F0502020204030204" pitchFamily="34" charset="0"/>
                <a:cs typeface="Times New Roman" panose="02020603050405020304" pitchFamily="18" charset="0"/>
              </a:rPr>
              <a:t>5. </a:t>
            </a: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Prepare for Presentation:</a:t>
            </a:r>
            <a:endParaRPr lang="en-IN" sz="1200" dirty="0">
              <a:effectLst/>
              <a:latin typeface="Times New Roman" panose="02020603050405020304" pitchFamily="18" charset="0"/>
              <a:cs typeface="Times New Roman" panose="02020603050405020304" pitchFamily="18" charset="0"/>
            </a:endParaRPr>
          </a:p>
          <a:p>
            <a:pPr marL="742950" lvl="1" indent="-285750">
              <a:lnSpc>
                <a:spcPct val="115000"/>
              </a:lnSpc>
              <a:spcAft>
                <a:spcPts val="1000"/>
              </a:spcAft>
              <a:buSzPts val="1000"/>
              <a:buFont typeface="Courier New" panose="02070309020205020404" pitchFamily="49" charset="0"/>
              <a:buChar char="o"/>
              <a:tabLst>
                <a:tab pos="914400" algn="l"/>
              </a:tabLst>
            </a:pPr>
            <a:r>
              <a:rPr lang="en-US" sz="1200" b="1" dirty="0">
                <a:effectLst/>
                <a:latin typeface="Times New Roman" panose="02020603050405020304" pitchFamily="18" charset="0"/>
                <a:ea typeface="Times New Roman" panose="02020603050405020304" pitchFamily="18" charset="0"/>
                <a:cs typeface="Times New Roman" panose="02020603050405020304" pitchFamily="18" charset="0"/>
              </a:rPr>
              <a:t>Finalize the System:</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0" lvl="2" indent="-228600">
              <a:lnSpc>
                <a:spcPct val="115000"/>
              </a:lnSpc>
              <a:spcAft>
                <a:spcPts val="1000"/>
              </a:spcAft>
              <a:buSzPts val="1000"/>
              <a:buFont typeface="Wingdings" panose="05000000000000000000" pitchFamily="2" charset="2"/>
              <a:buChar char=""/>
              <a:tabLst>
                <a:tab pos="1371600" algn="l"/>
              </a:tabLs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Ensure the project is polished and ready to be shown to others, including any final adjustments needed for the presentation.</a:t>
            </a:r>
            <a:endParaRPr lang="en-IN" sz="1200" dirty="0">
              <a:effectLst/>
              <a:latin typeface="Times New Roman" panose="02020603050405020304" pitchFamily="18" charset="0"/>
              <a:ea typeface="Calibri" panose="020F0502020204030204" pitchFamily="34" charset="0"/>
              <a:cs typeface="Times New Roman" panose="02020603050405020304" pitchFamily="18" charset="0"/>
            </a:endParaRPr>
          </a:p>
          <a:p>
            <a:pPr marL="299085" marR="5715" indent="-287020" algn="just">
              <a:lnSpc>
                <a:spcPct val="100000"/>
              </a:lnSpc>
              <a:spcBef>
                <a:spcPts val="95"/>
              </a:spcBef>
              <a:buFont typeface="Arial MT"/>
              <a:buChar char="•"/>
              <a:tabLst>
                <a:tab pos="299720" algn="l"/>
              </a:tabLst>
            </a:pPr>
            <a:endParaRPr lang="en-GB" sz="1200" dirty="0">
              <a:latin typeface="Times New Roman" panose="02020603050405020304" pitchFamily="18" charset="0"/>
              <a:cs typeface="Times New Roman" panose="02020603050405020304" pitchFamily="18" charset="0"/>
            </a:endParaRPr>
          </a:p>
          <a:p>
            <a:pPr>
              <a:lnSpc>
                <a:spcPct val="115000"/>
              </a:lnSpc>
              <a:spcAft>
                <a:spcPts val="1000"/>
              </a:spcAft>
            </a:pPr>
            <a:endParaRPr lang="en-GB" sz="1200" dirty="0">
              <a:latin typeface="Times New Roman" panose="02020603050405020304" pitchFamily="18" charset="0"/>
              <a:cs typeface="Times New Roman" panose="02020603050405020304" pitchFamily="18" charset="0"/>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xfrm>
            <a:off x="11413566" y="6476364"/>
            <a:ext cx="196444" cy="128240"/>
          </a:xfrm>
          <a:prstGeom prst="rect">
            <a:avLst/>
          </a:prstGeom>
        </p:spPr>
        <p:txBody>
          <a:bodyPr vert="horz" wrap="square" lIns="0" tIns="0" rIns="0" bIns="0" rtlCol="0">
            <a:spAutoFit/>
          </a:bodyPr>
          <a:lstStyle/>
          <a:p>
            <a:pPr marL="38100">
              <a:lnSpc>
                <a:spcPts val="955"/>
              </a:lnSpc>
            </a:pPr>
            <a:fld id="{81D60167-4931-47E6-BA6A-407CBD079E47}" type="slidenum">
              <a:rPr dirty="0"/>
              <a:t>13</a:t>
            </a:fld>
            <a:endParaRPr dirty="0"/>
          </a:p>
        </p:txBody>
      </p:sp>
    </p:spTree>
    <p:extLst>
      <p:ext uri="{BB962C8B-B14F-4D97-AF65-F5344CB8AC3E}">
        <p14:creationId xmlns:p14="http://schemas.microsoft.com/office/powerpoint/2010/main" val="16306791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409273" y="6432549"/>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xfrm>
            <a:off x="11441975" y="6508129"/>
            <a:ext cx="213995" cy="128240"/>
          </a:xfrm>
          <a:prstGeom prst="rect">
            <a:avLst/>
          </a:prstGeom>
        </p:spPr>
        <p:txBody>
          <a:bodyPr vert="horz" wrap="square" lIns="0" tIns="0" rIns="0" bIns="0" rtlCol="0">
            <a:spAutoFit/>
          </a:bodyPr>
          <a:lstStyle/>
          <a:p>
            <a:pPr marL="38100">
              <a:lnSpc>
                <a:spcPts val="955"/>
              </a:lnSpc>
            </a:pPr>
            <a:fld id="{81D60167-4931-47E6-BA6A-407CBD079E47}" type="slidenum">
              <a:rPr dirty="0"/>
              <a:t>14</a:t>
            </a:fld>
            <a:endParaRPr dirty="0"/>
          </a:p>
        </p:txBody>
      </p:sp>
      <p:pic>
        <p:nvPicPr>
          <p:cNvPr id="13" name="Picture 12">
            <a:extLst>
              <a:ext uri="{FF2B5EF4-FFF2-40B4-BE49-F238E27FC236}">
                <a16:creationId xmlns:a16="http://schemas.microsoft.com/office/drawing/2014/main" id="{4AF5AAFA-FEF6-5022-8C08-FE943A3EA207}"/>
              </a:ext>
            </a:extLst>
          </p:cNvPr>
          <p:cNvPicPr>
            <a:picLocks noChangeAspect="1"/>
          </p:cNvPicPr>
          <p:nvPr/>
        </p:nvPicPr>
        <p:blipFill rotWithShape="1">
          <a:blip r:embed="rId3"/>
          <a:srcRect t="1599" b="50000"/>
          <a:stretch/>
        </p:blipFill>
        <p:spPr>
          <a:xfrm>
            <a:off x="1290893" y="685165"/>
            <a:ext cx="9610213" cy="5403689"/>
          </a:xfrm>
          <a:prstGeom prst="rect">
            <a:avLst/>
          </a:prstGeom>
        </p:spPr>
      </p:pic>
      <p:sp>
        <p:nvSpPr>
          <p:cNvPr id="15" name="Title 14">
            <a:extLst>
              <a:ext uri="{FF2B5EF4-FFF2-40B4-BE49-F238E27FC236}">
                <a16:creationId xmlns:a16="http://schemas.microsoft.com/office/drawing/2014/main" id="{6E04B7E8-28F4-0158-32CC-5E1214E9F8BB}"/>
              </a:ext>
            </a:extLst>
          </p:cNvPr>
          <p:cNvSpPr>
            <a:spLocks noGrp="1"/>
          </p:cNvSpPr>
          <p:nvPr>
            <p:ph type="title"/>
          </p:nvPr>
        </p:nvSpPr>
        <p:spPr>
          <a:xfrm>
            <a:off x="503326" y="32765"/>
            <a:ext cx="11185347" cy="430887"/>
          </a:xfrm>
        </p:spPr>
        <p:txBody>
          <a:bodyPr/>
          <a:lstStyle/>
          <a:p>
            <a:r>
              <a:rPr lang="en-IN" sz="2800" dirty="0">
                <a:solidFill>
                  <a:schemeClr val="tx1"/>
                </a:solidFill>
                <a:latin typeface="Times New Roman" panose="02020603050405020304" pitchFamily="18" charset="0"/>
                <a:cs typeface="Times New Roman" panose="02020603050405020304" pitchFamily="18" charset="0"/>
              </a:rPr>
              <a:t>Two Day Workflow Diagram</a:t>
            </a:r>
          </a:p>
        </p:txBody>
      </p:sp>
    </p:spTree>
    <p:extLst>
      <p:ext uri="{BB962C8B-B14F-4D97-AF65-F5344CB8AC3E}">
        <p14:creationId xmlns:p14="http://schemas.microsoft.com/office/powerpoint/2010/main" val="4207076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5" name="object 5"/>
          <p:cNvSpPr txBox="1">
            <a:spLocks noGrp="1"/>
          </p:cNvSpPr>
          <p:nvPr>
            <p:ph type="title"/>
          </p:nvPr>
        </p:nvSpPr>
        <p:spPr>
          <a:xfrm>
            <a:off x="503326" y="171450"/>
            <a:ext cx="4912995" cy="513715"/>
          </a:xfrm>
          <a:prstGeom prst="rect">
            <a:avLst/>
          </a:prstGeom>
        </p:spPr>
        <p:txBody>
          <a:bodyPr vert="horz" wrap="square" lIns="0" tIns="12700" rIns="0" bIns="0" rtlCol="0">
            <a:spAutoFit/>
          </a:bodyPr>
          <a:lstStyle/>
          <a:p>
            <a:pPr marL="12700">
              <a:lnSpc>
                <a:spcPct val="100000"/>
              </a:lnSpc>
              <a:spcBef>
                <a:spcPts val="100"/>
              </a:spcBef>
            </a:pPr>
            <a:r>
              <a:rPr lang="en-IN" spc="-5" dirty="0">
                <a:solidFill>
                  <a:srgbClr val="000000"/>
                </a:solidFill>
              </a:rPr>
              <a:t>Cont..</a:t>
            </a:r>
            <a:endParaRPr spc="-5" dirty="0">
              <a:solidFill>
                <a:srgbClr val="000000"/>
              </a:solidFill>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xfrm>
            <a:off x="11413566" y="6476364"/>
            <a:ext cx="196444" cy="128240"/>
          </a:xfrm>
          <a:prstGeom prst="rect">
            <a:avLst/>
          </a:prstGeom>
        </p:spPr>
        <p:txBody>
          <a:bodyPr vert="horz" wrap="square" lIns="0" tIns="0" rIns="0" bIns="0" rtlCol="0">
            <a:spAutoFit/>
          </a:bodyPr>
          <a:lstStyle/>
          <a:p>
            <a:pPr marL="38100">
              <a:lnSpc>
                <a:spcPts val="955"/>
              </a:lnSpc>
            </a:pPr>
            <a:fld id="{81D60167-4931-47E6-BA6A-407CBD079E47}" type="slidenum">
              <a:rPr dirty="0"/>
              <a:t>15</a:t>
            </a:fld>
            <a:endParaRPr dirty="0"/>
          </a:p>
        </p:txBody>
      </p:sp>
      <p:pic>
        <p:nvPicPr>
          <p:cNvPr id="12" name="Picture 11">
            <a:extLst>
              <a:ext uri="{FF2B5EF4-FFF2-40B4-BE49-F238E27FC236}">
                <a16:creationId xmlns:a16="http://schemas.microsoft.com/office/drawing/2014/main" id="{128F7152-703C-14D9-27BC-009338F9D082}"/>
              </a:ext>
            </a:extLst>
          </p:cNvPr>
          <p:cNvPicPr>
            <a:picLocks noChangeAspect="1"/>
          </p:cNvPicPr>
          <p:nvPr/>
        </p:nvPicPr>
        <p:blipFill rotWithShape="1">
          <a:blip r:embed="rId3"/>
          <a:srcRect t="50000"/>
          <a:stretch/>
        </p:blipFill>
        <p:spPr>
          <a:xfrm>
            <a:off x="1611041" y="981923"/>
            <a:ext cx="9061679" cy="5258741"/>
          </a:xfrm>
          <a:prstGeom prst="rect">
            <a:avLst/>
          </a:prstGeom>
        </p:spPr>
      </p:pic>
    </p:spTree>
    <p:extLst>
      <p:ext uri="{BB962C8B-B14F-4D97-AF65-F5344CB8AC3E}">
        <p14:creationId xmlns:p14="http://schemas.microsoft.com/office/powerpoint/2010/main" val="18108118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03326" y="635965"/>
            <a:ext cx="2040889" cy="514350"/>
          </a:xfrm>
          <a:prstGeom prst="rect">
            <a:avLst/>
          </a:prstGeom>
        </p:spPr>
        <p:txBody>
          <a:bodyPr vert="horz" wrap="square" lIns="0" tIns="13335" rIns="0" bIns="0" rtlCol="0">
            <a:spAutoFit/>
          </a:bodyPr>
          <a:lstStyle/>
          <a:p>
            <a:pPr marL="12700">
              <a:lnSpc>
                <a:spcPct val="100000"/>
              </a:lnSpc>
              <a:spcBef>
                <a:spcPts val="105"/>
              </a:spcBef>
            </a:pPr>
            <a:r>
              <a:rPr spc="-5" dirty="0">
                <a:solidFill>
                  <a:srgbClr val="000000"/>
                </a:solidFill>
              </a:rPr>
              <a:t>OVERVIEW</a:t>
            </a:r>
          </a:p>
        </p:txBody>
      </p:sp>
      <p:sp>
        <p:nvSpPr>
          <p:cNvPr id="3" name="object 3"/>
          <p:cNvSpPr txBox="1"/>
          <p:nvPr/>
        </p:nvSpPr>
        <p:spPr>
          <a:xfrm>
            <a:off x="3517490" y="2034904"/>
            <a:ext cx="2433881" cy="1548501"/>
          </a:xfrm>
          <a:prstGeom prst="rect">
            <a:avLst/>
          </a:prstGeom>
        </p:spPr>
        <p:txBody>
          <a:bodyPr vert="horz" wrap="square" lIns="0" tIns="43815" rIns="0" bIns="0" rtlCol="0">
            <a:spAutoFit/>
          </a:bodyPr>
          <a:lstStyle/>
          <a:p>
            <a:pPr marL="12700" marR="551180">
              <a:lnSpc>
                <a:spcPts val="1940"/>
              </a:lnSpc>
              <a:spcBef>
                <a:spcPts val="345"/>
              </a:spcBef>
            </a:pPr>
            <a:r>
              <a:rPr lang="en-IN" sz="1800" spc="-10" dirty="0">
                <a:latin typeface="Courier New" panose="02070309020205020404"/>
                <a:cs typeface="Courier New" panose="02070309020205020404"/>
              </a:rPr>
              <a:t>HACKOUT 2024</a:t>
            </a:r>
            <a:endParaRPr sz="1800" dirty="0">
              <a:latin typeface="Courier New" panose="02070309020205020404"/>
              <a:cs typeface="Courier New" panose="02070309020205020404"/>
            </a:endParaRPr>
          </a:p>
          <a:p>
            <a:pPr marL="12700" marR="5080">
              <a:lnSpc>
                <a:spcPct val="90000"/>
              </a:lnSpc>
              <a:spcBef>
                <a:spcPts val="975"/>
              </a:spcBef>
            </a:pPr>
            <a:endParaRPr lang="en-IN" spc="-5" dirty="0">
              <a:latin typeface="Courier New" panose="02070309020205020404"/>
              <a:cs typeface="Courier New" panose="02070309020205020404"/>
            </a:endParaRPr>
          </a:p>
          <a:p>
            <a:pPr marL="12700" marR="5080">
              <a:lnSpc>
                <a:spcPct val="90000"/>
              </a:lnSpc>
              <a:spcBef>
                <a:spcPts val="975"/>
              </a:spcBef>
            </a:pPr>
            <a:r>
              <a:rPr lang="en-GB" spc="-5" dirty="0">
                <a:latin typeface="Courier New" panose="02070309020205020404"/>
                <a:cs typeface="Courier New" panose="02070309020205020404"/>
              </a:rPr>
              <a:t>High Costs and Inaccessibility of Farm Equipment</a:t>
            </a:r>
            <a:endParaRPr sz="1800" dirty="0">
              <a:latin typeface="Courier New" panose="02070309020205020404"/>
              <a:cs typeface="Courier New" panose="02070309020205020404"/>
            </a:endParaRPr>
          </a:p>
        </p:txBody>
      </p:sp>
      <p:sp>
        <p:nvSpPr>
          <p:cNvPr id="4" name="object 4"/>
          <p:cNvSpPr txBox="1"/>
          <p:nvPr/>
        </p:nvSpPr>
        <p:spPr>
          <a:xfrm>
            <a:off x="3658199" y="4557710"/>
            <a:ext cx="2620645" cy="754181"/>
          </a:xfrm>
          <a:prstGeom prst="rect">
            <a:avLst/>
          </a:prstGeom>
        </p:spPr>
        <p:txBody>
          <a:bodyPr vert="horz" wrap="square" lIns="0" tIns="12700" rIns="0" bIns="0" rtlCol="0">
            <a:spAutoFit/>
          </a:bodyPr>
          <a:lstStyle/>
          <a:p>
            <a:pPr marL="12700" marR="5080">
              <a:lnSpc>
                <a:spcPct val="136000"/>
              </a:lnSpc>
              <a:spcBef>
                <a:spcPts val="100"/>
              </a:spcBef>
            </a:pPr>
            <a:endParaRPr lang="en-IN" sz="1800" spc="-10" dirty="0">
              <a:latin typeface="Courier New" panose="02070309020205020404"/>
              <a:cs typeface="Courier New" panose="02070309020205020404"/>
            </a:endParaRPr>
          </a:p>
          <a:p>
            <a:pPr marL="12700" marR="5080">
              <a:lnSpc>
                <a:spcPct val="136000"/>
              </a:lnSpc>
              <a:spcBef>
                <a:spcPts val="100"/>
              </a:spcBef>
            </a:pPr>
            <a:r>
              <a:rPr lang="en-IN" sz="1800" spc="-10" dirty="0">
                <a:latin typeface="Courier New" panose="02070309020205020404"/>
                <a:cs typeface="Courier New" panose="02070309020205020404"/>
              </a:rPr>
              <a:t>Code Titans</a:t>
            </a:r>
          </a:p>
        </p:txBody>
      </p:sp>
      <p:sp>
        <p:nvSpPr>
          <p:cNvPr id="6" name="object 6"/>
          <p:cNvSpPr txBox="1"/>
          <p:nvPr/>
        </p:nvSpPr>
        <p:spPr>
          <a:xfrm>
            <a:off x="764202" y="2034904"/>
            <a:ext cx="2776855" cy="1159292"/>
          </a:xfrm>
          <a:prstGeom prst="rect">
            <a:avLst/>
          </a:prstGeom>
        </p:spPr>
        <p:txBody>
          <a:bodyPr vert="horz" wrap="square" lIns="0" tIns="12700" rIns="0" bIns="0" rtlCol="0">
            <a:spAutoFit/>
          </a:bodyPr>
          <a:lstStyle/>
          <a:p>
            <a:pPr marL="12700">
              <a:lnSpc>
                <a:spcPct val="100000"/>
              </a:lnSpc>
              <a:spcBef>
                <a:spcPts val="100"/>
              </a:spcBef>
            </a:pPr>
            <a:r>
              <a:rPr lang="en-IN" sz="1800" spc="-5" dirty="0">
                <a:latin typeface="Corbel" panose="020B0503020204020204"/>
                <a:cs typeface="Corbel" panose="020B0503020204020204"/>
              </a:rPr>
              <a:t>Name Of Hackathon:</a:t>
            </a:r>
          </a:p>
          <a:p>
            <a:pPr marL="12700">
              <a:lnSpc>
                <a:spcPct val="100000"/>
              </a:lnSpc>
              <a:spcBef>
                <a:spcPts val="100"/>
              </a:spcBef>
            </a:pPr>
            <a:r>
              <a:rPr lang="en-IN" sz="1800" spc="-5" dirty="0">
                <a:latin typeface="Corbel" panose="020B0503020204020204"/>
                <a:cs typeface="Corbel" panose="020B0503020204020204"/>
              </a:rPr>
              <a:t>	</a:t>
            </a:r>
          </a:p>
          <a:p>
            <a:pPr marL="12700">
              <a:lnSpc>
                <a:spcPct val="100000"/>
              </a:lnSpc>
              <a:spcBef>
                <a:spcPts val="100"/>
              </a:spcBef>
            </a:pPr>
            <a:r>
              <a:rPr lang="en-IN" sz="1800" spc="-5" dirty="0">
                <a:latin typeface="Corbel" panose="020B0503020204020204"/>
                <a:cs typeface="Corbel" panose="020B0503020204020204"/>
              </a:rPr>
              <a:t>		</a:t>
            </a:r>
            <a:endParaRPr lang="en-IN" spc="-5" dirty="0">
              <a:latin typeface="Corbel" panose="020B0503020204020204"/>
              <a:cs typeface="Corbel" panose="020B0503020204020204"/>
            </a:endParaRPr>
          </a:p>
          <a:p>
            <a:pPr marL="12700">
              <a:lnSpc>
                <a:spcPct val="100000"/>
              </a:lnSpc>
              <a:spcBef>
                <a:spcPts val="100"/>
              </a:spcBef>
            </a:pPr>
            <a:r>
              <a:rPr lang="en-IN" sz="1800" spc="-5" dirty="0">
                <a:latin typeface="Corbel" panose="020B0503020204020204"/>
                <a:cs typeface="Corbel" panose="020B0503020204020204"/>
              </a:rPr>
              <a:t>Pro</a:t>
            </a:r>
            <a:r>
              <a:rPr lang="en-IN" sz="1800" spc="-10" dirty="0">
                <a:latin typeface="Corbel" panose="020B0503020204020204"/>
                <a:cs typeface="Corbel" panose="020B0503020204020204"/>
              </a:rPr>
              <a:t>b</a:t>
            </a:r>
            <a:r>
              <a:rPr lang="en-IN" sz="1800" dirty="0">
                <a:latin typeface="Corbel" panose="020B0503020204020204"/>
                <a:cs typeface="Corbel" panose="020B0503020204020204"/>
              </a:rPr>
              <a:t>lem</a:t>
            </a:r>
            <a:r>
              <a:rPr lang="en-IN" sz="1800" spc="-55" dirty="0">
                <a:latin typeface="Corbel" panose="020B0503020204020204"/>
                <a:cs typeface="Corbel" panose="020B0503020204020204"/>
              </a:rPr>
              <a:t> </a:t>
            </a:r>
            <a:r>
              <a:rPr lang="en-IN" sz="1800" dirty="0">
                <a:latin typeface="Corbel" panose="020B0503020204020204"/>
                <a:cs typeface="Corbel" panose="020B0503020204020204"/>
              </a:rPr>
              <a:t>St</a:t>
            </a:r>
            <a:r>
              <a:rPr lang="en-IN" sz="1800" spc="-10" dirty="0">
                <a:latin typeface="Corbel" panose="020B0503020204020204"/>
                <a:cs typeface="Corbel" panose="020B0503020204020204"/>
              </a:rPr>
              <a:t>a</a:t>
            </a:r>
            <a:r>
              <a:rPr lang="en-IN" sz="1800" spc="-5" dirty="0">
                <a:latin typeface="Corbel" panose="020B0503020204020204"/>
                <a:cs typeface="Corbel" panose="020B0503020204020204"/>
              </a:rPr>
              <a:t>temen</a:t>
            </a:r>
            <a:r>
              <a:rPr lang="en-IN" sz="1800" spc="-10" dirty="0">
                <a:latin typeface="Corbel" panose="020B0503020204020204"/>
                <a:cs typeface="Corbel" panose="020B0503020204020204"/>
              </a:rPr>
              <a:t>t</a:t>
            </a:r>
            <a:r>
              <a:rPr lang="en-IN" sz="1800" dirty="0">
                <a:latin typeface="Corbel" panose="020B0503020204020204"/>
                <a:cs typeface="Corbel" panose="020B0503020204020204"/>
              </a:rPr>
              <a:t>:</a:t>
            </a:r>
          </a:p>
        </p:txBody>
      </p:sp>
      <p:sp>
        <p:nvSpPr>
          <p:cNvPr id="9" name="object 9"/>
          <p:cNvSpPr txBox="1">
            <a:spLocks noGrp="1"/>
          </p:cNvSpPr>
          <p:nvPr>
            <p:ph type="sldNum" sz="quarter" idx="7"/>
          </p:nvPr>
        </p:nvSpPr>
        <p:spPr>
          <a:prstGeom prst="rect">
            <a:avLst/>
          </a:prstGeom>
        </p:spPr>
        <p:txBody>
          <a:bodyPr vert="horz" wrap="square" lIns="0" tIns="0" rIns="0" bIns="0" rtlCol="0">
            <a:spAutoFit/>
          </a:bodyPr>
          <a:lstStyle/>
          <a:p>
            <a:pPr marL="38100">
              <a:lnSpc>
                <a:spcPts val="955"/>
              </a:lnSpc>
            </a:pPr>
            <a:fld id="{81D60167-4931-47E6-BA6A-407CBD079E47}" type="slidenum">
              <a:rPr dirty="0"/>
              <a:t>2</a:t>
            </a:fld>
            <a:endParaRPr dirty="0"/>
          </a:p>
        </p:txBody>
      </p:sp>
      <p:sp>
        <p:nvSpPr>
          <p:cNvPr id="7" name="object 7"/>
          <p:cNvSpPr txBox="1"/>
          <p:nvPr/>
        </p:nvSpPr>
        <p:spPr>
          <a:xfrm>
            <a:off x="655726" y="2823413"/>
            <a:ext cx="1946275" cy="869469"/>
          </a:xfrm>
          <a:prstGeom prst="rect">
            <a:avLst/>
          </a:prstGeom>
        </p:spPr>
        <p:txBody>
          <a:bodyPr vert="horz" wrap="square" lIns="0" tIns="12700" rIns="0" bIns="0" rtlCol="0">
            <a:spAutoFit/>
          </a:bodyPr>
          <a:lstStyle/>
          <a:p>
            <a:pPr marL="12700">
              <a:lnSpc>
                <a:spcPct val="100000"/>
              </a:lnSpc>
              <a:spcBef>
                <a:spcPts val="100"/>
              </a:spcBef>
            </a:pPr>
            <a:endParaRPr lang="en-IN" spc="-5" dirty="0">
              <a:latin typeface="Corbel" panose="020B0503020204020204"/>
              <a:cs typeface="Corbel" panose="020B0503020204020204"/>
            </a:endParaRPr>
          </a:p>
          <a:p>
            <a:pPr marL="12700">
              <a:lnSpc>
                <a:spcPct val="100000"/>
              </a:lnSpc>
              <a:spcBef>
                <a:spcPts val="100"/>
              </a:spcBef>
            </a:pPr>
            <a:endParaRPr lang="en-IN" sz="1800" spc="-5" dirty="0">
              <a:latin typeface="Corbel" panose="020B0503020204020204"/>
              <a:cs typeface="Corbel" panose="020B0503020204020204"/>
            </a:endParaRPr>
          </a:p>
          <a:p>
            <a:pPr marL="12700">
              <a:lnSpc>
                <a:spcPct val="100000"/>
              </a:lnSpc>
              <a:spcBef>
                <a:spcPts val="100"/>
              </a:spcBef>
            </a:pPr>
            <a:endParaRPr lang="en-IN" sz="1800" spc="-5" dirty="0">
              <a:latin typeface="Corbel" panose="020B0503020204020204"/>
              <a:cs typeface="Corbel" panose="020B0503020204020204"/>
            </a:endParaRPr>
          </a:p>
        </p:txBody>
      </p:sp>
      <p:sp>
        <p:nvSpPr>
          <p:cNvPr id="8" name="object 8"/>
          <p:cNvSpPr txBox="1"/>
          <p:nvPr/>
        </p:nvSpPr>
        <p:spPr>
          <a:xfrm>
            <a:off x="790851" y="4481391"/>
            <a:ext cx="1937385" cy="1125757"/>
          </a:xfrm>
          <a:prstGeom prst="rect">
            <a:avLst/>
          </a:prstGeom>
        </p:spPr>
        <p:txBody>
          <a:bodyPr vert="horz" wrap="square" lIns="0" tIns="111760" rIns="0" bIns="0" rtlCol="0">
            <a:spAutoFit/>
          </a:bodyPr>
          <a:lstStyle/>
          <a:p>
            <a:pPr marL="12700">
              <a:lnSpc>
                <a:spcPct val="100000"/>
              </a:lnSpc>
              <a:spcBef>
                <a:spcPts val="880"/>
              </a:spcBef>
            </a:pPr>
            <a:endParaRPr lang="en-IN" sz="1800" spc="-35" dirty="0">
              <a:latin typeface="Corbel" panose="020B0503020204020204"/>
              <a:cs typeface="Corbel" panose="020B0503020204020204"/>
            </a:endParaRPr>
          </a:p>
          <a:p>
            <a:pPr marL="12700">
              <a:lnSpc>
                <a:spcPct val="100000"/>
              </a:lnSpc>
              <a:spcBef>
                <a:spcPts val="880"/>
              </a:spcBef>
            </a:pPr>
            <a:r>
              <a:rPr sz="1800" spc="-35" dirty="0">
                <a:latin typeface="Corbel" panose="020B0503020204020204"/>
                <a:cs typeface="Corbel" panose="020B0503020204020204"/>
              </a:rPr>
              <a:t>Team</a:t>
            </a:r>
            <a:r>
              <a:rPr sz="1800" spc="-25" dirty="0">
                <a:latin typeface="Corbel" panose="020B0503020204020204"/>
                <a:cs typeface="Corbel" panose="020B0503020204020204"/>
              </a:rPr>
              <a:t> </a:t>
            </a:r>
            <a:r>
              <a:rPr sz="1800" spc="-5" dirty="0">
                <a:latin typeface="Corbel" panose="020B0503020204020204"/>
                <a:cs typeface="Corbel" panose="020B0503020204020204"/>
              </a:rPr>
              <a:t>Name:</a:t>
            </a:r>
            <a:endParaRPr sz="1800" dirty="0">
              <a:latin typeface="Corbel" panose="020B0503020204020204"/>
              <a:cs typeface="Corbel" panose="020B0503020204020204"/>
            </a:endParaRPr>
          </a:p>
          <a:p>
            <a:pPr marL="12700" marR="5080">
              <a:lnSpc>
                <a:spcPct val="136000"/>
              </a:lnSpc>
            </a:pPr>
            <a:r>
              <a:rPr sz="1800" spc="-5" dirty="0">
                <a:latin typeface="Corbel" panose="020B0503020204020204"/>
                <a:cs typeface="Corbel" panose="020B0503020204020204"/>
              </a:rPr>
              <a:t> </a:t>
            </a:r>
            <a:endParaRPr sz="1800" dirty="0">
              <a:latin typeface="Corbel" panose="020B0503020204020204"/>
              <a:cs typeface="Corbel" panose="020B0503020204020204"/>
            </a:endParaRPr>
          </a:p>
        </p:txBody>
      </p:sp>
      <p:pic>
        <p:nvPicPr>
          <p:cNvPr id="12" name="Picture 11"/>
          <p:cNvPicPr>
            <a:picLocks noChangeAspect="1"/>
          </p:cNvPicPr>
          <p:nvPr/>
        </p:nvPicPr>
        <p:blipFill>
          <a:blip r:embed="rId2"/>
          <a:stretch>
            <a:fillRect/>
          </a:stretch>
        </p:blipFill>
        <p:spPr>
          <a:xfrm>
            <a:off x="6497320" y="0"/>
            <a:ext cx="5694680" cy="5676265"/>
          </a:xfrm>
          <a:prstGeom prst="teardrop">
            <a:avLst/>
          </a:prstGeom>
        </p:spPr>
      </p:pic>
      <p:sp>
        <p:nvSpPr>
          <p:cNvPr id="5" name="TextBox 4">
            <a:extLst>
              <a:ext uri="{FF2B5EF4-FFF2-40B4-BE49-F238E27FC236}">
                <a16:creationId xmlns:a16="http://schemas.microsoft.com/office/drawing/2014/main" id="{96DC00FB-5009-F339-A719-672575041351}"/>
              </a:ext>
            </a:extLst>
          </p:cNvPr>
          <p:cNvSpPr txBox="1"/>
          <p:nvPr/>
        </p:nvSpPr>
        <p:spPr>
          <a:xfrm>
            <a:off x="764202" y="5446383"/>
            <a:ext cx="5278120" cy="1200329"/>
          </a:xfrm>
          <a:prstGeom prst="rect">
            <a:avLst/>
          </a:prstGeom>
          <a:noFill/>
        </p:spPr>
        <p:txBody>
          <a:bodyPr wrap="square" rtlCol="0">
            <a:spAutoFit/>
          </a:bodyPr>
          <a:lstStyle/>
          <a:p>
            <a:pPr algn="just"/>
            <a:r>
              <a:rPr lang="en-IN" dirty="0">
                <a:latin typeface="Courier New" panose="02070309020205020404" pitchFamily="49" charset="0"/>
                <a:cs typeface="Courier New" panose="02070309020205020404" pitchFamily="49" charset="0"/>
              </a:rPr>
              <a:t>Team:  		Vidit Shah</a:t>
            </a:r>
          </a:p>
          <a:p>
            <a:pPr algn="just"/>
            <a:r>
              <a:rPr lang="en-IN" dirty="0">
                <a:latin typeface="Courier New" panose="02070309020205020404" pitchFamily="49" charset="0"/>
                <a:cs typeface="Courier New" panose="02070309020205020404" pitchFamily="49" charset="0"/>
              </a:rPr>
              <a:t>		      	Prakash Suthar</a:t>
            </a:r>
          </a:p>
          <a:p>
            <a:pPr algn="just"/>
            <a:r>
              <a:rPr lang="en-IN" dirty="0">
                <a:latin typeface="Courier New" panose="02070309020205020404" pitchFamily="49" charset="0"/>
                <a:cs typeface="Courier New" panose="02070309020205020404" pitchFamily="49" charset="0"/>
              </a:rPr>
              <a:t>			Meet Gandhi</a:t>
            </a:r>
          </a:p>
          <a:p>
            <a:pPr algn="just"/>
            <a:r>
              <a:rPr lang="en-IN" dirty="0">
                <a:latin typeface="Courier New" panose="02070309020205020404" pitchFamily="49" charset="0"/>
                <a:cs typeface="Courier New" panose="02070309020205020404" pitchFamily="49" charset="0"/>
              </a:rPr>
              <a:t>			</a:t>
            </a:r>
            <a:r>
              <a:rPr lang="en-IN" dirty="0" err="1">
                <a:latin typeface="Courier New" panose="02070309020205020404" pitchFamily="49" charset="0"/>
                <a:cs typeface="Courier New" panose="02070309020205020404" pitchFamily="49" charset="0"/>
              </a:rPr>
              <a:t>Dhairya</a:t>
            </a:r>
            <a:r>
              <a:rPr lang="en-IN" dirty="0">
                <a:latin typeface="Courier New" panose="02070309020205020404" pitchFamily="49" charset="0"/>
                <a:cs typeface="Courier New" panose="02070309020205020404" pitchFamily="49" charset="0"/>
              </a:rPr>
              <a:t> Nayak</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5" name="object 5"/>
          <p:cNvSpPr txBox="1">
            <a:spLocks noGrp="1"/>
          </p:cNvSpPr>
          <p:nvPr>
            <p:ph type="title"/>
          </p:nvPr>
        </p:nvSpPr>
        <p:spPr>
          <a:xfrm>
            <a:off x="3639502" y="335023"/>
            <a:ext cx="4912995" cy="513715"/>
          </a:xfrm>
          <a:prstGeom prst="rect">
            <a:avLst/>
          </a:prstGeom>
        </p:spPr>
        <p:txBody>
          <a:bodyPr vert="horz" wrap="square" lIns="0" tIns="12700" rIns="0" bIns="0" rtlCol="0">
            <a:spAutoFit/>
          </a:bodyPr>
          <a:lstStyle/>
          <a:p>
            <a:pPr marL="12700" algn="ctr">
              <a:lnSpc>
                <a:spcPct val="100000"/>
              </a:lnSpc>
              <a:spcBef>
                <a:spcPts val="100"/>
              </a:spcBef>
            </a:pPr>
            <a:r>
              <a:rPr lang="en-IN" b="0" spc="-5" dirty="0">
                <a:solidFill>
                  <a:srgbClr val="000000"/>
                </a:solidFill>
              </a:rPr>
              <a:t>OUTLINE</a:t>
            </a:r>
            <a:endParaRPr b="0" spc="-5" dirty="0">
              <a:solidFill>
                <a:srgbClr val="000000"/>
              </a:solidFill>
            </a:endParaRPr>
          </a:p>
        </p:txBody>
      </p:sp>
      <p:sp>
        <p:nvSpPr>
          <p:cNvPr id="6" name="object 6"/>
          <p:cNvSpPr txBox="1"/>
          <p:nvPr/>
        </p:nvSpPr>
        <p:spPr>
          <a:xfrm>
            <a:off x="594766" y="853516"/>
            <a:ext cx="10890885" cy="3225883"/>
          </a:xfrm>
          <a:prstGeom prst="rect">
            <a:avLst/>
          </a:prstGeom>
        </p:spPr>
        <p:txBody>
          <a:bodyPr vert="horz" wrap="square" lIns="0" tIns="12065" rIns="0" bIns="0" rtlCol="0">
            <a:spAutoFit/>
          </a:bodyPr>
          <a:lstStyle/>
          <a:p>
            <a:pPr marL="457200" indent="-457200" algn="just">
              <a:lnSpc>
                <a:spcPct val="150000"/>
              </a:lnSpc>
              <a:spcBef>
                <a:spcPts val="0"/>
              </a:spcBef>
              <a:buClr>
                <a:schemeClr val="dk1"/>
              </a:buClr>
              <a:buSzPct val="100000"/>
              <a:buFont typeface="+mj-lt"/>
              <a:buAutoNum type="arabicPeriod"/>
            </a:pPr>
            <a:r>
              <a:rPr lang="en-US" sz="1600" dirty="0">
                <a:latin typeface="Times New Roman" panose="02020603050405020304" pitchFamily="18" charset="0"/>
                <a:cs typeface="Times New Roman" panose="02020603050405020304" pitchFamily="18" charset="0"/>
                <a:sym typeface="Times New Roman"/>
              </a:rPr>
              <a:t>Problem Statement</a:t>
            </a:r>
          </a:p>
          <a:p>
            <a:pPr marL="457200" indent="-457200" algn="just">
              <a:lnSpc>
                <a:spcPct val="150000"/>
              </a:lnSpc>
              <a:spcBef>
                <a:spcPts val="0"/>
              </a:spcBef>
              <a:buClr>
                <a:schemeClr val="dk1"/>
              </a:buClr>
              <a:buSzPct val="100000"/>
              <a:buFont typeface="+mj-lt"/>
              <a:buAutoNum type="arabicPeriod"/>
            </a:pPr>
            <a:r>
              <a:rPr lang="en-US" sz="1600" dirty="0">
                <a:latin typeface="Times New Roman" panose="02020603050405020304" pitchFamily="18" charset="0"/>
                <a:cs typeface="Times New Roman" panose="02020603050405020304" pitchFamily="18" charset="0"/>
                <a:sym typeface="Times New Roman"/>
              </a:rPr>
              <a:t>IDEA / Approach Details</a:t>
            </a:r>
          </a:p>
          <a:p>
            <a:pPr marL="457200" indent="-457200" algn="just">
              <a:lnSpc>
                <a:spcPct val="150000"/>
              </a:lnSpc>
              <a:spcBef>
                <a:spcPts val="0"/>
              </a:spcBef>
              <a:buClr>
                <a:schemeClr val="dk1"/>
              </a:buClr>
              <a:buSzPct val="100000"/>
              <a:buFont typeface="+mj-lt"/>
              <a:buAutoNum type="arabicPeriod"/>
            </a:pPr>
            <a:r>
              <a:rPr lang="en-US" sz="1600" dirty="0">
                <a:latin typeface="Times New Roman" panose="02020603050405020304" pitchFamily="18" charset="0"/>
                <a:cs typeface="Times New Roman" panose="02020603050405020304" pitchFamily="18" charset="0"/>
                <a:sym typeface="Times New Roman"/>
              </a:rPr>
              <a:t>Dependencies</a:t>
            </a:r>
          </a:p>
          <a:p>
            <a:pPr marL="457200" indent="-457200" algn="just">
              <a:lnSpc>
                <a:spcPct val="150000"/>
              </a:lnSpc>
              <a:spcBef>
                <a:spcPts val="0"/>
              </a:spcBef>
              <a:buClr>
                <a:schemeClr val="dk1"/>
              </a:buClr>
              <a:buSzPct val="100000"/>
              <a:buFont typeface="+mj-lt"/>
              <a:buAutoNum type="arabicPeriod"/>
            </a:pPr>
            <a:r>
              <a:rPr lang="en-US" sz="1600" dirty="0" err="1">
                <a:latin typeface="Times New Roman" panose="02020603050405020304" pitchFamily="18" charset="0"/>
                <a:ea typeface="Times New Roman"/>
                <a:cs typeface="Times New Roman" panose="02020603050405020304" pitchFamily="18" charset="0"/>
                <a:sym typeface="Times New Roman"/>
              </a:rPr>
              <a:t>UseCase</a:t>
            </a:r>
            <a:r>
              <a:rPr lang="en-US" sz="1600" dirty="0">
                <a:latin typeface="Times New Roman" panose="02020603050405020304" pitchFamily="18" charset="0"/>
                <a:ea typeface="Times New Roman"/>
                <a:cs typeface="Times New Roman" panose="02020603050405020304" pitchFamily="18" charset="0"/>
                <a:sym typeface="Times New Roman"/>
              </a:rPr>
              <a:t> Diagram</a:t>
            </a:r>
          </a:p>
          <a:p>
            <a:pPr marL="457200" indent="-457200" algn="just">
              <a:lnSpc>
                <a:spcPct val="150000"/>
              </a:lnSpc>
              <a:spcBef>
                <a:spcPts val="0"/>
              </a:spcBef>
              <a:buClr>
                <a:schemeClr val="dk1"/>
              </a:buClr>
              <a:buSzPct val="100000"/>
              <a:buFont typeface="+mj-lt"/>
              <a:buAutoNum type="arabicPeriod"/>
            </a:pPr>
            <a:r>
              <a:rPr lang="en-US" sz="1600" dirty="0">
                <a:latin typeface="Times New Roman" panose="02020603050405020304" pitchFamily="18" charset="0"/>
                <a:ea typeface="Times New Roman"/>
                <a:cs typeface="Times New Roman" panose="02020603050405020304" pitchFamily="18" charset="0"/>
                <a:sym typeface="Times New Roman"/>
              </a:rPr>
              <a:t>System Flow Diagram</a:t>
            </a:r>
          </a:p>
          <a:p>
            <a:pPr marL="457200" indent="-457200" algn="just">
              <a:lnSpc>
                <a:spcPct val="150000"/>
              </a:lnSpc>
              <a:spcBef>
                <a:spcPts val="0"/>
              </a:spcBef>
              <a:buClr>
                <a:schemeClr val="dk1"/>
              </a:buClr>
              <a:buSzPct val="100000"/>
              <a:buFont typeface="+mj-lt"/>
              <a:buAutoNum type="arabicPeriod"/>
            </a:pPr>
            <a:r>
              <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Two-Day Workflow for Building a </a:t>
            </a:r>
            <a:r>
              <a:rPr lang="en-US" sz="1600" dirty="0" err="1">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AgriGear</a:t>
            </a:r>
            <a:r>
              <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Exchange Web App</a:t>
            </a:r>
          </a:p>
          <a:p>
            <a:pPr marL="457200" indent="-457200" algn="just">
              <a:lnSpc>
                <a:spcPct val="150000"/>
              </a:lnSpc>
              <a:buClr>
                <a:schemeClr val="dk1"/>
              </a:buClr>
              <a:buSzPct val="100000"/>
              <a:buFont typeface="+mj-lt"/>
              <a:buAutoNum type="arabicPeriod"/>
            </a:pPr>
            <a:r>
              <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Two-Day Workflow Diagram</a:t>
            </a:r>
          </a:p>
          <a:p>
            <a:pPr algn="just">
              <a:lnSpc>
                <a:spcPct val="150000"/>
              </a:lnSpc>
              <a:spcBef>
                <a:spcPts val="0"/>
              </a:spcBef>
              <a:buClr>
                <a:schemeClr val="dk1"/>
              </a:buClr>
              <a:buSzPct val="100000"/>
            </a:pPr>
            <a:endParaRPr lang="en-US" sz="1600" dirty="0">
              <a:latin typeface="Times New Roman" panose="02020603050405020304" pitchFamily="18" charset="0"/>
              <a:ea typeface="Times New Roman"/>
              <a:cs typeface="Times New Roman" panose="02020603050405020304" pitchFamily="18" charset="0"/>
              <a:sym typeface="Times New Roman"/>
            </a:endParaRPr>
          </a:p>
          <a:p>
            <a:pPr marL="299085" marR="5715" indent="-287020" algn="just">
              <a:lnSpc>
                <a:spcPct val="100000"/>
              </a:lnSpc>
              <a:spcBef>
                <a:spcPts val="95"/>
              </a:spcBef>
              <a:buFont typeface="Arial MT"/>
              <a:buChar char="•"/>
              <a:tabLst>
                <a:tab pos="299720" algn="l"/>
              </a:tabLst>
            </a:pPr>
            <a:endParaRPr lang="en-GB" sz="1600" dirty="0">
              <a:latin typeface="Times New Roman" panose="02020603050405020304" pitchFamily="18" charset="0"/>
              <a:cs typeface="Times New Roman" panose="02020603050405020304" pitchFamily="18" charset="0"/>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prstGeom prst="rect">
            <a:avLst/>
          </a:prstGeom>
        </p:spPr>
        <p:txBody>
          <a:bodyPr vert="horz" wrap="square" lIns="0" tIns="0" rIns="0" bIns="0" rtlCol="0">
            <a:spAutoFit/>
          </a:bodyPr>
          <a:lstStyle/>
          <a:p>
            <a:pPr marL="38100">
              <a:lnSpc>
                <a:spcPts val="955"/>
              </a:lnSpc>
            </a:pPr>
            <a:fld id="{81D60167-4931-47E6-BA6A-407CBD079E47}" type="slidenum">
              <a:rPr dirty="0"/>
              <a:t>3</a:t>
            </a:fld>
            <a:endParaRPr dirty="0"/>
          </a:p>
        </p:txBody>
      </p:sp>
    </p:spTree>
    <p:extLst>
      <p:ext uri="{BB962C8B-B14F-4D97-AF65-F5344CB8AC3E}">
        <p14:creationId xmlns:p14="http://schemas.microsoft.com/office/powerpoint/2010/main" val="2333320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5" name="object 5"/>
          <p:cNvSpPr txBox="1">
            <a:spLocks noGrp="1"/>
          </p:cNvSpPr>
          <p:nvPr>
            <p:ph type="title"/>
          </p:nvPr>
        </p:nvSpPr>
        <p:spPr>
          <a:xfrm>
            <a:off x="503326" y="171450"/>
            <a:ext cx="4912995" cy="513715"/>
          </a:xfrm>
          <a:prstGeom prst="rect">
            <a:avLst/>
          </a:prstGeom>
        </p:spPr>
        <p:txBody>
          <a:bodyPr vert="horz" wrap="square" lIns="0" tIns="12700" rIns="0" bIns="0" rtlCol="0">
            <a:spAutoFit/>
          </a:bodyPr>
          <a:lstStyle/>
          <a:p>
            <a:pPr marL="12700">
              <a:lnSpc>
                <a:spcPct val="100000"/>
              </a:lnSpc>
              <a:spcBef>
                <a:spcPts val="100"/>
              </a:spcBef>
            </a:pPr>
            <a:r>
              <a:rPr lang="en-IN" spc="-5" dirty="0">
                <a:solidFill>
                  <a:srgbClr val="000000"/>
                </a:solidFill>
                <a:latin typeface="Times New Roman" panose="02020603050405020304" pitchFamily="18" charset="0"/>
                <a:cs typeface="Times New Roman" panose="02020603050405020304" pitchFamily="18" charset="0"/>
              </a:rPr>
              <a:t>PROBLEM STATEMENT</a:t>
            </a:r>
            <a:endParaRPr spc="-5" dirty="0">
              <a:solidFill>
                <a:srgbClr val="000000"/>
              </a:solidFill>
              <a:latin typeface="Times New Roman" panose="02020603050405020304" pitchFamily="18" charset="0"/>
              <a:cs typeface="Times New Roman" panose="02020603050405020304" pitchFamily="18" charset="0"/>
            </a:endParaRPr>
          </a:p>
        </p:txBody>
      </p:sp>
      <p:sp>
        <p:nvSpPr>
          <p:cNvPr id="6" name="object 6"/>
          <p:cNvSpPr txBox="1"/>
          <p:nvPr/>
        </p:nvSpPr>
        <p:spPr>
          <a:xfrm>
            <a:off x="594766" y="853516"/>
            <a:ext cx="10890885" cy="4469813"/>
          </a:xfrm>
          <a:prstGeom prst="rect">
            <a:avLst/>
          </a:prstGeom>
        </p:spPr>
        <p:txBody>
          <a:bodyPr vert="horz" wrap="square" lIns="0" tIns="12065" rIns="0" bIns="0" rtlCol="0">
            <a:spAutoFit/>
          </a:bodyPr>
          <a:lstStyle/>
          <a:p>
            <a:pPr marL="299085" marR="5715" indent="-287020" algn="just">
              <a:lnSpc>
                <a:spcPct val="100000"/>
              </a:lnSpc>
              <a:spcBef>
                <a:spcPts val="95"/>
              </a:spcBef>
              <a:buFont typeface="Arial MT"/>
              <a:buChar char="•"/>
              <a:tabLst>
                <a:tab pos="299720" algn="l"/>
              </a:tabLst>
            </a:pPr>
            <a:r>
              <a:rPr lang="en-GB" sz="2400" dirty="0">
                <a:latin typeface="Times New Roman" panose="02020603050405020304" pitchFamily="18" charset="0"/>
                <a:cs typeface="Times New Roman" panose="02020603050405020304" pitchFamily="18" charset="0"/>
              </a:rPr>
              <a:t>Small-scale farmers consistently encounter significant barriers due to the prohibitive costs associated with purchasing, maintaining, and upgrading essential agricultural equipment. These high expenses can deplete limited financial resources and prevent these farmers from employing modern farming techniques, thereby reducing their crop yields and operational efficiency. </a:t>
            </a:r>
          </a:p>
          <a:p>
            <a:pPr marL="299085" marR="5715" indent="-287020" algn="just">
              <a:lnSpc>
                <a:spcPct val="100000"/>
              </a:lnSpc>
              <a:spcBef>
                <a:spcPts val="95"/>
              </a:spcBef>
              <a:buFont typeface="Arial MT"/>
              <a:buChar char="•"/>
              <a:tabLst>
                <a:tab pos="299720" algn="l"/>
              </a:tabLst>
            </a:pPr>
            <a:endParaRPr lang="en-GB" sz="2400" dirty="0">
              <a:latin typeface="Times New Roman" panose="02020603050405020304" pitchFamily="18" charset="0"/>
              <a:cs typeface="Times New Roman" panose="02020603050405020304" pitchFamily="18" charset="0"/>
            </a:endParaRPr>
          </a:p>
          <a:p>
            <a:pPr marL="299085" marR="5715" indent="-287020" algn="just">
              <a:lnSpc>
                <a:spcPct val="100000"/>
              </a:lnSpc>
              <a:spcBef>
                <a:spcPts val="95"/>
              </a:spcBef>
              <a:buFont typeface="Arial MT"/>
              <a:buChar char="•"/>
              <a:tabLst>
                <a:tab pos="299720" algn="l"/>
              </a:tabLst>
            </a:pPr>
            <a:r>
              <a:rPr lang="en-GB" sz="2400" dirty="0">
                <a:latin typeface="Times New Roman" panose="02020603050405020304" pitchFamily="18" charset="0"/>
                <a:cs typeface="Times New Roman" panose="02020603050405020304" pitchFamily="18" charset="0"/>
              </a:rPr>
              <a:t>Furthermore, the physical inaccessibility of such equipment, often due to geographic and logistical constraints, exacerbates the issue, leaving many farmers without the necessary tools to compete effectively or expand their operations. Consequently, there is an urgent need for an innovative solution that facilitates cost-effective access to these vital resources, enabling farmers to maximize productivity, sustain their livelihoods, and contribute more significantly to the agricultural sector.</a:t>
            </a:r>
            <a:endParaRPr lang="en-GB" sz="2200" dirty="0">
              <a:latin typeface="Times New Roman" panose="02020603050405020304" pitchFamily="18" charset="0"/>
              <a:cs typeface="Times New Roman" panose="02020603050405020304" pitchFamily="18" charset="0"/>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prstGeom prst="rect">
            <a:avLst/>
          </a:prstGeom>
        </p:spPr>
        <p:txBody>
          <a:bodyPr vert="horz" wrap="square" lIns="0" tIns="0" rIns="0" bIns="0" rtlCol="0">
            <a:spAutoFit/>
          </a:bodyPr>
          <a:lstStyle/>
          <a:p>
            <a:pPr marL="38100">
              <a:lnSpc>
                <a:spcPts val="955"/>
              </a:lnSpc>
            </a:pPr>
            <a:fld id="{81D60167-4931-47E6-BA6A-407CBD079E47}" type="slidenum">
              <a:rPr dirty="0"/>
              <a:t>4</a:t>
            </a:fld>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5" name="object 5"/>
          <p:cNvSpPr txBox="1">
            <a:spLocks noGrp="1"/>
          </p:cNvSpPr>
          <p:nvPr>
            <p:ph type="title"/>
          </p:nvPr>
        </p:nvSpPr>
        <p:spPr>
          <a:xfrm>
            <a:off x="503326" y="171450"/>
            <a:ext cx="4912995" cy="513715"/>
          </a:xfrm>
          <a:prstGeom prst="rect">
            <a:avLst/>
          </a:prstGeom>
        </p:spPr>
        <p:txBody>
          <a:bodyPr vert="horz" wrap="square" lIns="0" tIns="12700" rIns="0" bIns="0" rtlCol="0">
            <a:spAutoFit/>
          </a:bodyPr>
          <a:lstStyle/>
          <a:p>
            <a:pPr marL="12700">
              <a:lnSpc>
                <a:spcPct val="100000"/>
              </a:lnSpc>
              <a:spcBef>
                <a:spcPts val="100"/>
              </a:spcBef>
            </a:pPr>
            <a:r>
              <a:rPr dirty="0">
                <a:solidFill>
                  <a:srgbClr val="000000"/>
                </a:solidFill>
              </a:rPr>
              <a:t>IDEA /</a:t>
            </a:r>
            <a:r>
              <a:rPr spc="-165" dirty="0">
                <a:solidFill>
                  <a:srgbClr val="000000"/>
                </a:solidFill>
              </a:rPr>
              <a:t> </a:t>
            </a:r>
            <a:r>
              <a:rPr spc="-5" dirty="0">
                <a:solidFill>
                  <a:srgbClr val="000000"/>
                </a:solidFill>
              </a:rPr>
              <a:t>A</a:t>
            </a:r>
            <a:r>
              <a:rPr spc="-15" dirty="0">
                <a:solidFill>
                  <a:srgbClr val="000000"/>
                </a:solidFill>
              </a:rPr>
              <a:t>P</a:t>
            </a:r>
            <a:r>
              <a:rPr dirty="0">
                <a:solidFill>
                  <a:srgbClr val="000000"/>
                </a:solidFill>
              </a:rPr>
              <a:t>PR</a:t>
            </a:r>
            <a:r>
              <a:rPr spc="-40" dirty="0">
                <a:solidFill>
                  <a:srgbClr val="000000"/>
                </a:solidFill>
              </a:rPr>
              <a:t>O</a:t>
            </a:r>
            <a:r>
              <a:rPr spc="-45" dirty="0">
                <a:solidFill>
                  <a:srgbClr val="000000"/>
                </a:solidFill>
              </a:rPr>
              <a:t>A</a:t>
            </a:r>
            <a:r>
              <a:rPr spc="-5" dirty="0">
                <a:solidFill>
                  <a:srgbClr val="000000"/>
                </a:solidFill>
              </a:rPr>
              <a:t>C</a:t>
            </a:r>
            <a:r>
              <a:rPr dirty="0">
                <a:solidFill>
                  <a:srgbClr val="000000"/>
                </a:solidFill>
              </a:rPr>
              <a:t>H</a:t>
            </a:r>
            <a:r>
              <a:rPr spc="10" dirty="0">
                <a:solidFill>
                  <a:srgbClr val="000000"/>
                </a:solidFill>
              </a:rPr>
              <a:t> </a:t>
            </a:r>
            <a:r>
              <a:rPr dirty="0">
                <a:solidFill>
                  <a:srgbClr val="000000"/>
                </a:solidFill>
              </a:rPr>
              <a:t>DE</a:t>
            </a:r>
            <a:r>
              <a:rPr spc="-170" dirty="0">
                <a:solidFill>
                  <a:srgbClr val="000000"/>
                </a:solidFill>
              </a:rPr>
              <a:t>T</a:t>
            </a:r>
            <a:r>
              <a:rPr spc="-5" dirty="0">
                <a:solidFill>
                  <a:srgbClr val="000000"/>
                </a:solidFill>
              </a:rPr>
              <a:t>AILS</a:t>
            </a:r>
          </a:p>
        </p:txBody>
      </p:sp>
      <p:sp>
        <p:nvSpPr>
          <p:cNvPr id="6" name="object 6"/>
          <p:cNvSpPr txBox="1"/>
          <p:nvPr/>
        </p:nvSpPr>
        <p:spPr>
          <a:xfrm>
            <a:off x="594766" y="853516"/>
            <a:ext cx="10890885" cy="5167440"/>
          </a:xfrm>
          <a:prstGeom prst="rect">
            <a:avLst/>
          </a:prstGeom>
        </p:spPr>
        <p:txBody>
          <a:bodyPr vert="horz" wrap="square" lIns="0" tIns="12065" rIns="0" bIns="0" rtlCol="0">
            <a:spAutoFit/>
          </a:bodyPr>
          <a:lstStyle/>
          <a:p>
            <a:pPr marL="299085" marR="5715" indent="-287020" algn="just">
              <a:lnSpc>
                <a:spcPct val="100000"/>
              </a:lnSpc>
              <a:spcBef>
                <a:spcPts val="95"/>
              </a:spcBef>
              <a:buFont typeface="Arial MT"/>
              <a:buChar char="•"/>
              <a:tabLst>
                <a:tab pos="299720" algn="l"/>
              </a:tabLst>
            </a:pPr>
            <a:r>
              <a:rPr lang="en-GB" sz="2200" spc="-5" dirty="0">
                <a:latin typeface="Times New Roman" panose="02020603050405020304" pitchFamily="18" charset="0"/>
                <a:cs typeface="Times New Roman" panose="02020603050405020304" pitchFamily="18" charset="0"/>
              </a:rPr>
              <a:t>The </a:t>
            </a:r>
            <a:r>
              <a:rPr lang="en-GB" sz="2200" spc="-5" dirty="0" err="1">
                <a:latin typeface="Times New Roman" panose="02020603050405020304" pitchFamily="18" charset="0"/>
                <a:cs typeface="Times New Roman" panose="02020603050405020304" pitchFamily="18" charset="0"/>
              </a:rPr>
              <a:t>AgriGear</a:t>
            </a:r>
            <a:r>
              <a:rPr lang="en-GB" sz="2200" spc="-5" dirty="0">
                <a:latin typeface="Times New Roman" panose="02020603050405020304" pitchFamily="18" charset="0"/>
                <a:cs typeface="Times New Roman" panose="02020603050405020304" pitchFamily="18" charset="0"/>
              </a:rPr>
              <a:t> Exchange (Farm Equipment Rental Marketplace) is designed to connect farmers with equipment owners, facilitating access to necessary machinery without the cost of purchase. This platform aims to boost agricultural productivity by enabling a sharing economy that reduces operational costs for farmers.</a:t>
            </a:r>
          </a:p>
          <a:p>
            <a:pPr marL="299085" marR="5715" indent="-287020" algn="just">
              <a:lnSpc>
                <a:spcPct val="100000"/>
              </a:lnSpc>
              <a:spcBef>
                <a:spcPts val="95"/>
              </a:spcBef>
              <a:buFont typeface="Arial MT"/>
              <a:buChar char="•"/>
              <a:tabLst>
                <a:tab pos="299720" algn="l"/>
              </a:tabLst>
            </a:pPr>
            <a:endParaRPr lang="en-GB" sz="2200" spc="-5" dirty="0">
              <a:latin typeface="Times New Roman" panose="02020603050405020304" pitchFamily="18" charset="0"/>
              <a:cs typeface="Times New Roman" panose="02020603050405020304" pitchFamily="18" charset="0"/>
            </a:endParaRPr>
          </a:p>
          <a:p>
            <a:pPr marL="299085" marR="5715" indent="-287020" algn="just">
              <a:lnSpc>
                <a:spcPct val="100000"/>
              </a:lnSpc>
              <a:spcBef>
                <a:spcPts val="95"/>
              </a:spcBef>
              <a:buFont typeface="Arial MT"/>
              <a:buChar char="•"/>
              <a:tabLst>
                <a:tab pos="299720" algn="l"/>
              </a:tabLst>
            </a:pPr>
            <a:r>
              <a:rPr lang="en-GB" sz="2200" spc="-5" dirty="0">
                <a:latin typeface="Times New Roman" panose="02020603050405020304" pitchFamily="18" charset="0"/>
                <a:cs typeface="Times New Roman" panose="02020603050405020304" pitchFamily="18" charset="0"/>
              </a:rPr>
              <a:t>The web application will feature user-friendly interfaces for account creation, equipment listings, and reservation management. Equipment owners can post detailed listings, while farmers can search for and reserve equipment through an intuitive interface.</a:t>
            </a:r>
          </a:p>
          <a:p>
            <a:pPr marL="299085" marR="5715" indent="-287020" algn="just">
              <a:lnSpc>
                <a:spcPct val="100000"/>
              </a:lnSpc>
              <a:spcBef>
                <a:spcPts val="95"/>
              </a:spcBef>
              <a:buFont typeface="Arial MT"/>
              <a:buChar char="•"/>
              <a:tabLst>
                <a:tab pos="299720" algn="l"/>
              </a:tabLst>
            </a:pPr>
            <a:endParaRPr lang="en-GB" sz="2200" spc="-5" dirty="0">
              <a:latin typeface="Times New Roman" panose="02020603050405020304" pitchFamily="18" charset="0"/>
              <a:cs typeface="Times New Roman" panose="02020603050405020304" pitchFamily="18" charset="0"/>
            </a:endParaRPr>
          </a:p>
          <a:p>
            <a:pPr marL="299085" marR="5715" indent="-287020" algn="just">
              <a:lnSpc>
                <a:spcPct val="100000"/>
              </a:lnSpc>
              <a:spcBef>
                <a:spcPts val="95"/>
              </a:spcBef>
              <a:buFont typeface="Arial MT"/>
              <a:buChar char="•"/>
              <a:tabLst>
                <a:tab pos="299720" algn="l"/>
              </a:tabLst>
            </a:pPr>
            <a:r>
              <a:rPr lang="en-GB" sz="2200" spc="-5" dirty="0">
                <a:latin typeface="Times New Roman" panose="02020603050405020304" pitchFamily="18" charset="0"/>
                <a:cs typeface="Times New Roman" panose="02020603050405020304" pitchFamily="18" charset="0"/>
              </a:rPr>
              <a:t>A robust search and filter system will help users find equipment by location, type, and price. A secure payment gateway will ensure safe financial transactions, providing a seamless experience for both parties.</a:t>
            </a:r>
          </a:p>
          <a:p>
            <a:pPr marL="299085" marR="5715" indent="-287020" algn="just">
              <a:lnSpc>
                <a:spcPct val="100000"/>
              </a:lnSpc>
              <a:spcBef>
                <a:spcPts val="95"/>
              </a:spcBef>
              <a:buFont typeface="Arial MT"/>
              <a:buChar char="•"/>
              <a:tabLst>
                <a:tab pos="299720" algn="l"/>
              </a:tabLst>
            </a:pPr>
            <a:endParaRPr lang="en-GB" sz="2200" spc="-5" dirty="0">
              <a:latin typeface="Times New Roman" panose="02020603050405020304" pitchFamily="18" charset="0"/>
              <a:cs typeface="Times New Roman" panose="02020603050405020304" pitchFamily="18" charset="0"/>
            </a:endParaRPr>
          </a:p>
          <a:p>
            <a:pPr marL="299085" marR="5715" indent="-287020" algn="just">
              <a:lnSpc>
                <a:spcPct val="100000"/>
              </a:lnSpc>
              <a:spcBef>
                <a:spcPts val="95"/>
              </a:spcBef>
              <a:buFont typeface="Arial MT"/>
              <a:buChar char="•"/>
              <a:tabLst>
                <a:tab pos="299720" algn="l"/>
              </a:tabLst>
            </a:pPr>
            <a:r>
              <a:rPr lang="en-GB" sz="2200" spc="-5" dirty="0">
                <a:latin typeface="Times New Roman" panose="02020603050405020304" pitchFamily="18" charset="0"/>
                <a:cs typeface="Times New Roman" panose="02020603050405020304" pitchFamily="18" charset="0"/>
              </a:rPr>
              <a:t>The platform will offer customer support and dispute resolution services, ensuring a smooth rental process and addressing any issues that may arise. </a:t>
            </a:r>
            <a:endParaRPr lang="en-GB" sz="2200" dirty="0">
              <a:latin typeface="Times New Roman" panose="02020603050405020304" pitchFamily="18" charset="0"/>
              <a:cs typeface="Times New Roman" panose="02020603050405020304" pitchFamily="18" charset="0"/>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prstGeom prst="rect">
            <a:avLst/>
          </a:prstGeom>
        </p:spPr>
        <p:txBody>
          <a:bodyPr vert="horz" wrap="square" lIns="0" tIns="0" rIns="0" bIns="0" rtlCol="0">
            <a:spAutoFit/>
          </a:bodyPr>
          <a:lstStyle/>
          <a:p>
            <a:pPr marL="38100">
              <a:lnSpc>
                <a:spcPts val="955"/>
              </a:lnSpc>
            </a:pPr>
            <a:fld id="{81D60167-4931-47E6-BA6A-407CBD079E47}" type="slidenum">
              <a:rPr dirty="0"/>
              <a:t>5</a:t>
            </a:fld>
            <a:endParaRPr dirty="0"/>
          </a:p>
        </p:txBody>
      </p:sp>
    </p:spTree>
    <p:extLst>
      <p:ext uri="{BB962C8B-B14F-4D97-AF65-F5344CB8AC3E}">
        <p14:creationId xmlns:p14="http://schemas.microsoft.com/office/powerpoint/2010/main" val="15822830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6635646" y="4783684"/>
            <a:ext cx="5593080" cy="1007744"/>
          </a:xfrm>
          <a:custGeom>
            <a:avLst/>
            <a:gdLst/>
            <a:ahLst/>
            <a:cxnLst/>
            <a:rect l="l" t="t" r="r" b="b"/>
            <a:pathLst>
              <a:path w="5593080" h="1007745">
                <a:moveTo>
                  <a:pt x="5593080" y="0"/>
                </a:moveTo>
                <a:lnTo>
                  <a:pt x="0" y="0"/>
                </a:lnTo>
                <a:lnTo>
                  <a:pt x="0" y="1007363"/>
                </a:lnTo>
                <a:lnTo>
                  <a:pt x="5593080" y="1007363"/>
                </a:lnTo>
                <a:lnTo>
                  <a:pt x="5593080" y="0"/>
                </a:lnTo>
                <a:close/>
              </a:path>
            </a:pathLst>
          </a:custGeom>
          <a:solidFill>
            <a:srgbClr val="E7E6E6"/>
          </a:solidFill>
        </p:spPr>
        <p:txBody>
          <a:bodyPr wrap="square" lIns="0" tIns="0" rIns="0" bIns="0" rtlCol="0"/>
          <a:lstStyle/>
          <a:p>
            <a:endParaRPr/>
          </a:p>
        </p:txBody>
      </p:sp>
      <p:sp>
        <p:nvSpPr>
          <p:cNvPr id="3" name="object 3"/>
          <p:cNvSpPr/>
          <p:nvPr/>
        </p:nvSpPr>
        <p:spPr>
          <a:xfrm>
            <a:off x="0" y="1647444"/>
            <a:ext cx="5626735" cy="1007744"/>
          </a:xfrm>
          <a:custGeom>
            <a:avLst/>
            <a:gdLst/>
            <a:ahLst/>
            <a:cxnLst/>
            <a:rect l="l" t="t" r="r" b="b"/>
            <a:pathLst>
              <a:path w="5626735" h="1007744">
                <a:moveTo>
                  <a:pt x="5626608" y="0"/>
                </a:moveTo>
                <a:lnTo>
                  <a:pt x="0" y="0"/>
                </a:lnTo>
                <a:lnTo>
                  <a:pt x="0" y="1007363"/>
                </a:lnTo>
                <a:lnTo>
                  <a:pt x="5626608" y="1007363"/>
                </a:lnTo>
                <a:lnTo>
                  <a:pt x="5626608" y="0"/>
                </a:lnTo>
                <a:close/>
              </a:path>
            </a:pathLst>
          </a:custGeom>
          <a:solidFill>
            <a:srgbClr val="E7E6E6"/>
          </a:solidFill>
        </p:spPr>
        <p:txBody>
          <a:bodyPr wrap="square" lIns="0" tIns="0" rIns="0" bIns="0" rtlCol="0"/>
          <a:lstStyle/>
          <a:p>
            <a:endParaRPr/>
          </a:p>
        </p:txBody>
      </p:sp>
      <p:sp>
        <p:nvSpPr>
          <p:cNvPr id="4" name="object 4"/>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5" name="object 5"/>
          <p:cNvPicPr/>
          <p:nvPr/>
        </p:nvPicPr>
        <p:blipFill>
          <a:blip r:embed="rId2" cstate="print"/>
          <a:stretch>
            <a:fillRect/>
          </a:stretch>
        </p:blipFill>
        <p:spPr>
          <a:xfrm>
            <a:off x="502008" y="6291616"/>
            <a:ext cx="1013760" cy="379289"/>
          </a:xfrm>
          <a:prstGeom prst="rect">
            <a:avLst/>
          </a:prstGeom>
        </p:spPr>
      </p:pic>
      <p:sp>
        <p:nvSpPr>
          <p:cNvPr id="6" name="object 6"/>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grpSp>
        <p:nvGrpSpPr>
          <p:cNvPr id="7" name="object 7"/>
          <p:cNvGrpSpPr/>
          <p:nvPr/>
        </p:nvGrpSpPr>
        <p:grpSpPr>
          <a:xfrm>
            <a:off x="5077967" y="1645920"/>
            <a:ext cx="1015365" cy="1015365"/>
            <a:chOff x="5077967" y="1645920"/>
            <a:chExt cx="1015365" cy="1015365"/>
          </a:xfrm>
        </p:grpSpPr>
        <p:sp>
          <p:nvSpPr>
            <p:cNvPr id="8" name="object 8"/>
            <p:cNvSpPr/>
            <p:nvPr/>
          </p:nvSpPr>
          <p:spPr>
            <a:xfrm>
              <a:off x="5084063" y="1652016"/>
              <a:ext cx="1003300" cy="1003300"/>
            </a:xfrm>
            <a:custGeom>
              <a:avLst/>
              <a:gdLst/>
              <a:ahLst/>
              <a:cxnLst/>
              <a:rect l="l" t="t" r="r" b="b"/>
              <a:pathLst>
                <a:path w="1003300" h="1003300">
                  <a:moveTo>
                    <a:pt x="501396" y="0"/>
                  </a:moveTo>
                  <a:lnTo>
                    <a:pt x="453116" y="2295"/>
                  </a:lnTo>
                  <a:lnTo>
                    <a:pt x="406133" y="9042"/>
                  </a:lnTo>
                  <a:lnTo>
                    <a:pt x="360657" y="20030"/>
                  </a:lnTo>
                  <a:lnTo>
                    <a:pt x="316899" y="35049"/>
                  </a:lnTo>
                  <a:lnTo>
                    <a:pt x="275068" y="53889"/>
                  </a:lnTo>
                  <a:lnTo>
                    <a:pt x="235375" y="76338"/>
                  </a:lnTo>
                  <a:lnTo>
                    <a:pt x="198030" y="102187"/>
                  </a:lnTo>
                  <a:lnTo>
                    <a:pt x="163243" y="131225"/>
                  </a:lnTo>
                  <a:lnTo>
                    <a:pt x="131225" y="163243"/>
                  </a:lnTo>
                  <a:lnTo>
                    <a:pt x="102187" y="198030"/>
                  </a:lnTo>
                  <a:lnTo>
                    <a:pt x="76338" y="235375"/>
                  </a:lnTo>
                  <a:lnTo>
                    <a:pt x="53889" y="275068"/>
                  </a:lnTo>
                  <a:lnTo>
                    <a:pt x="35049" y="316899"/>
                  </a:lnTo>
                  <a:lnTo>
                    <a:pt x="20030" y="360657"/>
                  </a:lnTo>
                  <a:lnTo>
                    <a:pt x="9042" y="406133"/>
                  </a:lnTo>
                  <a:lnTo>
                    <a:pt x="2295" y="453116"/>
                  </a:lnTo>
                  <a:lnTo>
                    <a:pt x="0" y="501396"/>
                  </a:lnTo>
                  <a:lnTo>
                    <a:pt x="2295" y="549675"/>
                  </a:lnTo>
                  <a:lnTo>
                    <a:pt x="9042" y="596658"/>
                  </a:lnTo>
                  <a:lnTo>
                    <a:pt x="20030" y="642134"/>
                  </a:lnTo>
                  <a:lnTo>
                    <a:pt x="35049" y="685892"/>
                  </a:lnTo>
                  <a:lnTo>
                    <a:pt x="53889" y="727723"/>
                  </a:lnTo>
                  <a:lnTo>
                    <a:pt x="76338" y="767416"/>
                  </a:lnTo>
                  <a:lnTo>
                    <a:pt x="102187" y="804761"/>
                  </a:lnTo>
                  <a:lnTo>
                    <a:pt x="131225" y="839548"/>
                  </a:lnTo>
                  <a:lnTo>
                    <a:pt x="163243" y="871566"/>
                  </a:lnTo>
                  <a:lnTo>
                    <a:pt x="198030" y="900604"/>
                  </a:lnTo>
                  <a:lnTo>
                    <a:pt x="235375" y="926453"/>
                  </a:lnTo>
                  <a:lnTo>
                    <a:pt x="275068" y="948902"/>
                  </a:lnTo>
                  <a:lnTo>
                    <a:pt x="316899" y="967742"/>
                  </a:lnTo>
                  <a:lnTo>
                    <a:pt x="360657" y="982761"/>
                  </a:lnTo>
                  <a:lnTo>
                    <a:pt x="406133" y="993749"/>
                  </a:lnTo>
                  <a:lnTo>
                    <a:pt x="453116" y="1000496"/>
                  </a:lnTo>
                  <a:lnTo>
                    <a:pt x="501396" y="1002792"/>
                  </a:lnTo>
                  <a:lnTo>
                    <a:pt x="549675" y="1000496"/>
                  </a:lnTo>
                  <a:lnTo>
                    <a:pt x="596658" y="993749"/>
                  </a:lnTo>
                  <a:lnTo>
                    <a:pt x="642134" y="982761"/>
                  </a:lnTo>
                  <a:lnTo>
                    <a:pt x="685892" y="967742"/>
                  </a:lnTo>
                  <a:lnTo>
                    <a:pt x="727723" y="948902"/>
                  </a:lnTo>
                  <a:lnTo>
                    <a:pt x="767416" y="926453"/>
                  </a:lnTo>
                  <a:lnTo>
                    <a:pt x="804761" y="900604"/>
                  </a:lnTo>
                  <a:lnTo>
                    <a:pt x="839548" y="871566"/>
                  </a:lnTo>
                  <a:lnTo>
                    <a:pt x="871566" y="839548"/>
                  </a:lnTo>
                  <a:lnTo>
                    <a:pt x="900604" y="804761"/>
                  </a:lnTo>
                  <a:lnTo>
                    <a:pt x="926453" y="767416"/>
                  </a:lnTo>
                  <a:lnTo>
                    <a:pt x="948902" y="727723"/>
                  </a:lnTo>
                  <a:lnTo>
                    <a:pt x="967742" y="685892"/>
                  </a:lnTo>
                  <a:lnTo>
                    <a:pt x="982761" y="642134"/>
                  </a:lnTo>
                  <a:lnTo>
                    <a:pt x="993749" y="596658"/>
                  </a:lnTo>
                  <a:lnTo>
                    <a:pt x="1000496" y="549675"/>
                  </a:lnTo>
                  <a:lnTo>
                    <a:pt x="1002791" y="501396"/>
                  </a:lnTo>
                  <a:lnTo>
                    <a:pt x="1000496" y="453116"/>
                  </a:lnTo>
                  <a:lnTo>
                    <a:pt x="993749" y="406133"/>
                  </a:lnTo>
                  <a:lnTo>
                    <a:pt x="982761" y="360657"/>
                  </a:lnTo>
                  <a:lnTo>
                    <a:pt x="967742" y="316899"/>
                  </a:lnTo>
                  <a:lnTo>
                    <a:pt x="948902" y="275068"/>
                  </a:lnTo>
                  <a:lnTo>
                    <a:pt x="926453" y="235375"/>
                  </a:lnTo>
                  <a:lnTo>
                    <a:pt x="900604" y="198030"/>
                  </a:lnTo>
                  <a:lnTo>
                    <a:pt x="871566" y="163243"/>
                  </a:lnTo>
                  <a:lnTo>
                    <a:pt x="839548" y="131225"/>
                  </a:lnTo>
                  <a:lnTo>
                    <a:pt x="804761" y="102187"/>
                  </a:lnTo>
                  <a:lnTo>
                    <a:pt x="767416" y="76338"/>
                  </a:lnTo>
                  <a:lnTo>
                    <a:pt x="727723" y="53889"/>
                  </a:lnTo>
                  <a:lnTo>
                    <a:pt x="685892" y="35049"/>
                  </a:lnTo>
                  <a:lnTo>
                    <a:pt x="642134" y="20030"/>
                  </a:lnTo>
                  <a:lnTo>
                    <a:pt x="596658" y="9042"/>
                  </a:lnTo>
                  <a:lnTo>
                    <a:pt x="549675" y="2295"/>
                  </a:lnTo>
                  <a:lnTo>
                    <a:pt x="501396" y="0"/>
                  </a:lnTo>
                  <a:close/>
                </a:path>
              </a:pathLst>
            </a:custGeom>
            <a:solidFill>
              <a:srgbClr val="2C5579"/>
            </a:solidFill>
          </p:spPr>
          <p:txBody>
            <a:bodyPr wrap="square" lIns="0" tIns="0" rIns="0" bIns="0" rtlCol="0"/>
            <a:lstStyle/>
            <a:p>
              <a:endParaRPr/>
            </a:p>
          </p:txBody>
        </p:sp>
        <p:sp>
          <p:nvSpPr>
            <p:cNvPr id="9" name="object 9"/>
            <p:cNvSpPr/>
            <p:nvPr/>
          </p:nvSpPr>
          <p:spPr>
            <a:xfrm>
              <a:off x="5084063" y="1652016"/>
              <a:ext cx="1003300" cy="1003300"/>
            </a:xfrm>
            <a:custGeom>
              <a:avLst/>
              <a:gdLst/>
              <a:ahLst/>
              <a:cxnLst/>
              <a:rect l="l" t="t" r="r" b="b"/>
              <a:pathLst>
                <a:path w="1003300" h="1003300">
                  <a:moveTo>
                    <a:pt x="0" y="501396"/>
                  </a:moveTo>
                  <a:lnTo>
                    <a:pt x="2295" y="453116"/>
                  </a:lnTo>
                  <a:lnTo>
                    <a:pt x="9042" y="406133"/>
                  </a:lnTo>
                  <a:lnTo>
                    <a:pt x="20030" y="360657"/>
                  </a:lnTo>
                  <a:lnTo>
                    <a:pt x="35049" y="316899"/>
                  </a:lnTo>
                  <a:lnTo>
                    <a:pt x="53889" y="275068"/>
                  </a:lnTo>
                  <a:lnTo>
                    <a:pt x="76338" y="235375"/>
                  </a:lnTo>
                  <a:lnTo>
                    <a:pt x="102187" y="198030"/>
                  </a:lnTo>
                  <a:lnTo>
                    <a:pt x="131225" y="163243"/>
                  </a:lnTo>
                  <a:lnTo>
                    <a:pt x="163243" y="131225"/>
                  </a:lnTo>
                  <a:lnTo>
                    <a:pt x="198030" y="102187"/>
                  </a:lnTo>
                  <a:lnTo>
                    <a:pt x="235375" y="76338"/>
                  </a:lnTo>
                  <a:lnTo>
                    <a:pt x="275068" y="53889"/>
                  </a:lnTo>
                  <a:lnTo>
                    <a:pt x="316899" y="35049"/>
                  </a:lnTo>
                  <a:lnTo>
                    <a:pt x="360657" y="20030"/>
                  </a:lnTo>
                  <a:lnTo>
                    <a:pt x="406133" y="9042"/>
                  </a:lnTo>
                  <a:lnTo>
                    <a:pt x="453116" y="2295"/>
                  </a:lnTo>
                  <a:lnTo>
                    <a:pt x="501396" y="0"/>
                  </a:lnTo>
                  <a:lnTo>
                    <a:pt x="549675" y="2295"/>
                  </a:lnTo>
                  <a:lnTo>
                    <a:pt x="596658" y="9042"/>
                  </a:lnTo>
                  <a:lnTo>
                    <a:pt x="642134" y="20030"/>
                  </a:lnTo>
                  <a:lnTo>
                    <a:pt x="685892" y="35049"/>
                  </a:lnTo>
                  <a:lnTo>
                    <a:pt x="727723" y="53889"/>
                  </a:lnTo>
                  <a:lnTo>
                    <a:pt x="767416" y="76338"/>
                  </a:lnTo>
                  <a:lnTo>
                    <a:pt x="804761" y="102187"/>
                  </a:lnTo>
                  <a:lnTo>
                    <a:pt x="839548" y="131225"/>
                  </a:lnTo>
                  <a:lnTo>
                    <a:pt x="871566" y="163243"/>
                  </a:lnTo>
                  <a:lnTo>
                    <a:pt x="900604" y="198030"/>
                  </a:lnTo>
                  <a:lnTo>
                    <a:pt x="926453" y="235375"/>
                  </a:lnTo>
                  <a:lnTo>
                    <a:pt x="948902" y="275068"/>
                  </a:lnTo>
                  <a:lnTo>
                    <a:pt x="967742" y="316899"/>
                  </a:lnTo>
                  <a:lnTo>
                    <a:pt x="982761" y="360657"/>
                  </a:lnTo>
                  <a:lnTo>
                    <a:pt x="993749" y="406133"/>
                  </a:lnTo>
                  <a:lnTo>
                    <a:pt x="1000496" y="453116"/>
                  </a:lnTo>
                  <a:lnTo>
                    <a:pt x="1002791" y="501396"/>
                  </a:lnTo>
                  <a:lnTo>
                    <a:pt x="1000496" y="549675"/>
                  </a:lnTo>
                  <a:lnTo>
                    <a:pt x="993749" y="596658"/>
                  </a:lnTo>
                  <a:lnTo>
                    <a:pt x="982761" y="642134"/>
                  </a:lnTo>
                  <a:lnTo>
                    <a:pt x="967742" y="685892"/>
                  </a:lnTo>
                  <a:lnTo>
                    <a:pt x="948902" y="727723"/>
                  </a:lnTo>
                  <a:lnTo>
                    <a:pt x="926453" y="767416"/>
                  </a:lnTo>
                  <a:lnTo>
                    <a:pt x="900604" y="804761"/>
                  </a:lnTo>
                  <a:lnTo>
                    <a:pt x="871566" y="839548"/>
                  </a:lnTo>
                  <a:lnTo>
                    <a:pt x="839548" y="871566"/>
                  </a:lnTo>
                  <a:lnTo>
                    <a:pt x="804761" y="900604"/>
                  </a:lnTo>
                  <a:lnTo>
                    <a:pt x="767416" y="926453"/>
                  </a:lnTo>
                  <a:lnTo>
                    <a:pt x="727723" y="948902"/>
                  </a:lnTo>
                  <a:lnTo>
                    <a:pt x="685892" y="967742"/>
                  </a:lnTo>
                  <a:lnTo>
                    <a:pt x="642134" y="982761"/>
                  </a:lnTo>
                  <a:lnTo>
                    <a:pt x="596658" y="993749"/>
                  </a:lnTo>
                  <a:lnTo>
                    <a:pt x="549675" y="1000496"/>
                  </a:lnTo>
                  <a:lnTo>
                    <a:pt x="501396" y="1002792"/>
                  </a:lnTo>
                  <a:lnTo>
                    <a:pt x="453116" y="1000496"/>
                  </a:lnTo>
                  <a:lnTo>
                    <a:pt x="406133" y="993749"/>
                  </a:lnTo>
                  <a:lnTo>
                    <a:pt x="360657" y="982761"/>
                  </a:lnTo>
                  <a:lnTo>
                    <a:pt x="316899" y="967742"/>
                  </a:lnTo>
                  <a:lnTo>
                    <a:pt x="275068" y="948902"/>
                  </a:lnTo>
                  <a:lnTo>
                    <a:pt x="235375" y="926453"/>
                  </a:lnTo>
                  <a:lnTo>
                    <a:pt x="198030" y="900604"/>
                  </a:lnTo>
                  <a:lnTo>
                    <a:pt x="163243" y="871566"/>
                  </a:lnTo>
                  <a:lnTo>
                    <a:pt x="131225" y="839548"/>
                  </a:lnTo>
                  <a:lnTo>
                    <a:pt x="102187" y="804761"/>
                  </a:lnTo>
                  <a:lnTo>
                    <a:pt x="76338" y="767416"/>
                  </a:lnTo>
                  <a:lnTo>
                    <a:pt x="53889" y="727723"/>
                  </a:lnTo>
                  <a:lnTo>
                    <a:pt x="35049" y="685892"/>
                  </a:lnTo>
                  <a:lnTo>
                    <a:pt x="20030" y="642134"/>
                  </a:lnTo>
                  <a:lnTo>
                    <a:pt x="9042" y="596658"/>
                  </a:lnTo>
                  <a:lnTo>
                    <a:pt x="2295" y="549675"/>
                  </a:lnTo>
                  <a:lnTo>
                    <a:pt x="0" y="501396"/>
                  </a:lnTo>
                  <a:close/>
                </a:path>
              </a:pathLst>
            </a:custGeom>
            <a:ln w="12192">
              <a:solidFill>
                <a:srgbClr val="2C5579"/>
              </a:solidFill>
            </a:ln>
          </p:spPr>
          <p:txBody>
            <a:bodyPr wrap="square" lIns="0" tIns="0" rIns="0" bIns="0" rtlCol="0"/>
            <a:lstStyle/>
            <a:p>
              <a:endParaRPr/>
            </a:p>
          </p:txBody>
        </p:sp>
      </p:grpSp>
      <p:grpSp>
        <p:nvGrpSpPr>
          <p:cNvPr id="10" name="object 10"/>
          <p:cNvGrpSpPr/>
          <p:nvPr/>
        </p:nvGrpSpPr>
        <p:grpSpPr>
          <a:xfrm>
            <a:off x="6094476" y="4701540"/>
            <a:ext cx="1013460" cy="1015365"/>
            <a:chOff x="6094476" y="4701540"/>
            <a:chExt cx="1013460" cy="1015365"/>
          </a:xfrm>
        </p:grpSpPr>
        <p:sp>
          <p:nvSpPr>
            <p:cNvPr id="11" name="object 11"/>
            <p:cNvSpPr/>
            <p:nvPr/>
          </p:nvSpPr>
          <p:spPr>
            <a:xfrm>
              <a:off x="6100572" y="4707636"/>
              <a:ext cx="1001394" cy="1003300"/>
            </a:xfrm>
            <a:custGeom>
              <a:avLst/>
              <a:gdLst/>
              <a:ahLst/>
              <a:cxnLst/>
              <a:rect l="l" t="t" r="r" b="b"/>
              <a:pathLst>
                <a:path w="1001395" h="1003300">
                  <a:moveTo>
                    <a:pt x="500633" y="0"/>
                  </a:moveTo>
                  <a:lnTo>
                    <a:pt x="452421" y="2295"/>
                  </a:lnTo>
                  <a:lnTo>
                    <a:pt x="405505" y="9042"/>
                  </a:lnTo>
                  <a:lnTo>
                    <a:pt x="360095" y="20030"/>
                  </a:lnTo>
                  <a:lnTo>
                    <a:pt x="316401" y="35049"/>
                  </a:lnTo>
                  <a:lnTo>
                    <a:pt x="274632" y="53889"/>
                  </a:lnTo>
                  <a:lnTo>
                    <a:pt x="234999" y="76338"/>
                  </a:lnTo>
                  <a:lnTo>
                    <a:pt x="197712" y="102187"/>
                  </a:lnTo>
                  <a:lnTo>
                    <a:pt x="162979" y="131225"/>
                  </a:lnTo>
                  <a:lnTo>
                    <a:pt x="131012" y="163243"/>
                  </a:lnTo>
                  <a:lnTo>
                    <a:pt x="102020" y="198030"/>
                  </a:lnTo>
                  <a:lnTo>
                    <a:pt x="76212" y="235375"/>
                  </a:lnTo>
                  <a:lnTo>
                    <a:pt x="53799" y="275068"/>
                  </a:lnTo>
                  <a:lnTo>
                    <a:pt x="34991" y="316899"/>
                  </a:lnTo>
                  <a:lnTo>
                    <a:pt x="19997" y="360657"/>
                  </a:lnTo>
                  <a:lnTo>
                    <a:pt x="9027" y="406133"/>
                  </a:lnTo>
                  <a:lnTo>
                    <a:pt x="2291" y="453116"/>
                  </a:lnTo>
                  <a:lnTo>
                    <a:pt x="0" y="501395"/>
                  </a:lnTo>
                  <a:lnTo>
                    <a:pt x="2291" y="549675"/>
                  </a:lnTo>
                  <a:lnTo>
                    <a:pt x="9027" y="596658"/>
                  </a:lnTo>
                  <a:lnTo>
                    <a:pt x="19997" y="642134"/>
                  </a:lnTo>
                  <a:lnTo>
                    <a:pt x="34991" y="685892"/>
                  </a:lnTo>
                  <a:lnTo>
                    <a:pt x="53799" y="727723"/>
                  </a:lnTo>
                  <a:lnTo>
                    <a:pt x="76212" y="767416"/>
                  </a:lnTo>
                  <a:lnTo>
                    <a:pt x="102020" y="804761"/>
                  </a:lnTo>
                  <a:lnTo>
                    <a:pt x="131012" y="839548"/>
                  </a:lnTo>
                  <a:lnTo>
                    <a:pt x="162979" y="871566"/>
                  </a:lnTo>
                  <a:lnTo>
                    <a:pt x="197712" y="900604"/>
                  </a:lnTo>
                  <a:lnTo>
                    <a:pt x="234999" y="926453"/>
                  </a:lnTo>
                  <a:lnTo>
                    <a:pt x="274632" y="948902"/>
                  </a:lnTo>
                  <a:lnTo>
                    <a:pt x="316401" y="967742"/>
                  </a:lnTo>
                  <a:lnTo>
                    <a:pt x="360095" y="982761"/>
                  </a:lnTo>
                  <a:lnTo>
                    <a:pt x="405505" y="993749"/>
                  </a:lnTo>
                  <a:lnTo>
                    <a:pt x="452421" y="1000496"/>
                  </a:lnTo>
                  <a:lnTo>
                    <a:pt x="500633" y="1002791"/>
                  </a:lnTo>
                  <a:lnTo>
                    <a:pt x="548846" y="1000496"/>
                  </a:lnTo>
                  <a:lnTo>
                    <a:pt x="595762" y="993749"/>
                  </a:lnTo>
                  <a:lnTo>
                    <a:pt x="641172" y="982761"/>
                  </a:lnTo>
                  <a:lnTo>
                    <a:pt x="684866" y="967742"/>
                  </a:lnTo>
                  <a:lnTo>
                    <a:pt x="726635" y="948902"/>
                  </a:lnTo>
                  <a:lnTo>
                    <a:pt x="766268" y="926453"/>
                  </a:lnTo>
                  <a:lnTo>
                    <a:pt x="803555" y="900604"/>
                  </a:lnTo>
                  <a:lnTo>
                    <a:pt x="838288" y="871566"/>
                  </a:lnTo>
                  <a:lnTo>
                    <a:pt x="870255" y="839548"/>
                  </a:lnTo>
                  <a:lnTo>
                    <a:pt x="899247" y="804761"/>
                  </a:lnTo>
                  <a:lnTo>
                    <a:pt x="925055" y="767416"/>
                  </a:lnTo>
                  <a:lnTo>
                    <a:pt x="947468" y="727723"/>
                  </a:lnTo>
                  <a:lnTo>
                    <a:pt x="966276" y="685892"/>
                  </a:lnTo>
                  <a:lnTo>
                    <a:pt x="981270" y="642134"/>
                  </a:lnTo>
                  <a:lnTo>
                    <a:pt x="992240" y="596658"/>
                  </a:lnTo>
                  <a:lnTo>
                    <a:pt x="998976" y="549675"/>
                  </a:lnTo>
                  <a:lnTo>
                    <a:pt x="1001268" y="501395"/>
                  </a:lnTo>
                  <a:lnTo>
                    <a:pt x="998976" y="453116"/>
                  </a:lnTo>
                  <a:lnTo>
                    <a:pt x="992240" y="406133"/>
                  </a:lnTo>
                  <a:lnTo>
                    <a:pt x="981270" y="360657"/>
                  </a:lnTo>
                  <a:lnTo>
                    <a:pt x="966276" y="316899"/>
                  </a:lnTo>
                  <a:lnTo>
                    <a:pt x="947468" y="275068"/>
                  </a:lnTo>
                  <a:lnTo>
                    <a:pt x="925055" y="235375"/>
                  </a:lnTo>
                  <a:lnTo>
                    <a:pt x="899247" y="198030"/>
                  </a:lnTo>
                  <a:lnTo>
                    <a:pt x="870255" y="163243"/>
                  </a:lnTo>
                  <a:lnTo>
                    <a:pt x="838288" y="131225"/>
                  </a:lnTo>
                  <a:lnTo>
                    <a:pt x="803555" y="102187"/>
                  </a:lnTo>
                  <a:lnTo>
                    <a:pt x="766268" y="76338"/>
                  </a:lnTo>
                  <a:lnTo>
                    <a:pt x="726635" y="53889"/>
                  </a:lnTo>
                  <a:lnTo>
                    <a:pt x="684866" y="35049"/>
                  </a:lnTo>
                  <a:lnTo>
                    <a:pt x="641172" y="20030"/>
                  </a:lnTo>
                  <a:lnTo>
                    <a:pt x="595762" y="9042"/>
                  </a:lnTo>
                  <a:lnTo>
                    <a:pt x="548846" y="2295"/>
                  </a:lnTo>
                  <a:lnTo>
                    <a:pt x="500633" y="0"/>
                  </a:lnTo>
                  <a:close/>
                </a:path>
              </a:pathLst>
            </a:custGeom>
            <a:solidFill>
              <a:srgbClr val="0D1D51"/>
            </a:solidFill>
          </p:spPr>
          <p:txBody>
            <a:bodyPr wrap="square" lIns="0" tIns="0" rIns="0" bIns="0" rtlCol="0"/>
            <a:lstStyle/>
            <a:p>
              <a:endParaRPr/>
            </a:p>
          </p:txBody>
        </p:sp>
        <p:sp>
          <p:nvSpPr>
            <p:cNvPr id="12" name="object 12"/>
            <p:cNvSpPr/>
            <p:nvPr/>
          </p:nvSpPr>
          <p:spPr>
            <a:xfrm>
              <a:off x="6100572" y="4707636"/>
              <a:ext cx="1001394" cy="1003300"/>
            </a:xfrm>
            <a:custGeom>
              <a:avLst/>
              <a:gdLst/>
              <a:ahLst/>
              <a:cxnLst/>
              <a:rect l="l" t="t" r="r" b="b"/>
              <a:pathLst>
                <a:path w="1001395" h="1003300">
                  <a:moveTo>
                    <a:pt x="0" y="501395"/>
                  </a:moveTo>
                  <a:lnTo>
                    <a:pt x="2291" y="453116"/>
                  </a:lnTo>
                  <a:lnTo>
                    <a:pt x="9027" y="406133"/>
                  </a:lnTo>
                  <a:lnTo>
                    <a:pt x="19997" y="360657"/>
                  </a:lnTo>
                  <a:lnTo>
                    <a:pt x="34991" y="316899"/>
                  </a:lnTo>
                  <a:lnTo>
                    <a:pt x="53799" y="275068"/>
                  </a:lnTo>
                  <a:lnTo>
                    <a:pt x="76212" y="235375"/>
                  </a:lnTo>
                  <a:lnTo>
                    <a:pt x="102020" y="198030"/>
                  </a:lnTo>
                  <a:lnTo>
                    <a:pt x="131012" y="163243"/>
                  </a:lnTo>
                  <a:lnTo>
                    <a:pt x="162979" y="131225"/>
                  </a:lnTo>
                  <a:lnTo>
                    <a:pt x="197712" y="102187"/>
                  </a:lnTo>
                  <a:lnTo>
                    <a:pt x="234999" y="76338"/>
                  </a:lnTo>
                  <a:lnTo>
                    <a:pt x="274632" y="53889"/>
                  </a:lnTo>
                  <a:lnTo>
                    <a:pt x="316401" y="35049"/>
                  </a:lnTo>
                  <a:lnTo>
                    <a:pt x="360095" y="20030"/>
                  </a:lnTo>
                  <a:lnTo>
                    <a:pt x="405505" y="9042"/>
                  </a:lnTo>
                  <a:lnTo>
                    <a:pt x="452421" y="2295"/>
                  </a:lnTo>
                  <a:lnTo>
                    <a:pt x="500633" y="0"/>
                  </a:lnTo>
                  <a:lnTo>
                    <a:pt x="548846" y="2295"/>
                  </a:lnTo>
                  <a:lnTo>
                    <a:pt x="595762" y="9042"/>
                  </a:lnTo>
                  <a:lnTo>
                    <a:pt x="641172" y="20030"/>
                  </a:lnTo>
                  <a:lnTo>
                    <a:pt x="684866" y="35049"/>
                  </a:lnTo>
                  <a:lnTo>
                    <a:pt x="726635" y="53889"/>
                  </a:lnTo>
                  <a:lnTo>
                    <a:pt x="766268" y="76338"/>
                  </a:lnTo>
                  <a:lnTo>
                    <a:pt x="803555" y="102187"/>
                  </a:lnTo>
                  <a:lnTo>
                    <a:pt x="838288" y="131225"/>
                  </a:lnTo>
                  <a:lnTo>
                    <a:pt x="870255" y="163243"/>
                  </a:lnTo>
                  <a:lnTo>
                    <a:pt x="899247" y="198030"/>
                  </a:lnTo>
                  <a:lnTo>
                    <a:pt x="925055" y="235375"/>
                  </a:lnTo>
                  <a:lnTo>
                    <a:pt x="947468" y="275068"/>
                  </a:lnTo>
                  <a:lnTo>
                    <a:pt x="966276" y="316899"/>
                  </a:lnTo>
                  <a:lnTo>
                    <a:pt x="981270" y="360657"/>
                  </a:lnTo>
                  <a:lnTo>
                    <a:pt x="992240" y="406133"/>
                  </a:lnTo>
                  <a:lnTo>
                    <a:pt x="998976" y="453116"/>
                  </a:lnTo>
                  <a:lnTo>
                    <a:pt x="1001268" y="501395"/>
                  </a:lnTo>
                  <a:lnTo>
                    <a:pt x="998976" y="549675"/>
                  </a:lnTo>
                  <a:lnTo>
                    <a:pt x="992240" y="596658"/>
                  </a:lnTo>
                  <a:lnTo>
                    <a:pt x="981270" y="642134"/>
                  </a:lnTo>
                  <a:lnTo>
                    <a:pt x="966276" y="685892"/>
                  </a:lnTo>
                  <a:lnTo>
                    <a:pt x="947468" y="727723"/>
                  </a:lnTo>
                  <a:lnTo>
                    <a:pt x="925055" y="767416"/>
                  </a:lnTo>
                  <a:lnTo>
                    <a:pt x="899247" y="804761"/>
                  </a:lnTo>
                  <a:lnTo>
                    <a:pt x="870255" y="839548"/>
                  </a:lnTo>
                  <a:lnTo>
                    <a:pt x="838288" y="871566"/>
                  </a:lnTo>
                  <a:lnTo>
                    <a:pt x="803555" y="900604"/>
                  </a:lnTo>
                  <a:lnTo>
                    <a:pt x="766268" y="926453"/>
                  </a:lnTo>
                  <a:lnTo>
                    <a:pt x="726635" y="948902"/>
                  </a:lnTo>
                  <a:lnTo>
                    <a:pt x="684866" y="967742"/>
                  </a:lnTo>
                  <a:lnTo>
                    <a:pt x="641172" y="982761"/>
                  </a:lnTo>
                  <a:lnTo>
                    <a:pt x="595762" y="993749"/>
                  </a:lnTo>
                  <a:lnTo>
                    <a:pt x="548846" y="1000496"/>
                  </a:lnTo>
                  <a:lnTo>
                    <a:pt x="500633" y="1002791"/>
                  </a:lnTo>
                  <a:lnTo>
                    <a:pt x="452421" y="1000496"/>
                  </a:lnTo>
                  <a:lnTo>
                    <a:pt x="405505" y="993749"/>
                  </a:lnTo>
                  <a:lnTo>
                    <a:pt x="360095" y="982761"/>
                  </a:lnTo>
                  <a:lnTo>
                    <a:pt x="316401" y="967742"/>
                  </a:lnTo>
                  <a:lnTo>
                    <a:pt x="274632" y="948902"/>
                  </a:lnTo>
                  <a:lnTo>
                    <a:pt x="234999" y="926453"/>
                  </a:lnTo>
                  <a:lnTo>
                    <a:pt x="197712" y="900604"/>
                  </a:lnTo>
                  <a:lnTo>
                    <a:pt x="162979" y="871566"/>
                  </a:lnTo>
                  <a:lnTo>
                    <a:pt x="131012" y="839548"/>
                  </a:lnTo>
                  <a:lnTo>
                    <a:pt x="102020" y="804761"/>
                  </a:lnTo>
                  <a:lnTo>
                    <a:pt x="76212" y="767416"/>
                  </a:lnTo>
                  <a:lnTo>
                    <a:pt x="53799" y="727723"/>
                  </a:lnTo>
                  <a:lnTo>
                    <a:pt x="34991" y="685892"/>
                  </a:lnTo>
                  <a:lnTo>
                    <a:pt x="19997" y="642134"/>
                  </a:lnTo>
                  <a:lnTo>
                    <a:pt x="9027" y="596658"/>
                  </a:lnTo>
                  <a:lnTo>
                    <a:pt x="2291" y="549675"/>
                  </a:lnTo>
                  <a:lnTo>
                    <a:pt x="0" y="501395"/>
                  </a:lnTo>
                  <a:close/>
                </a:path>
              </a:pathLst>
            </a:custGeom>
            <a:ln w="12192">
              <a:solidFill>
                <a:srgbClr val="0D1D51"/>
              </a:solidFill>
            </a:ln>
          </p:spPr>
          <p:txBody>
            <a:bodyPr wrap="square" lIns="0" tIns="0" rIns="0" bIns="0" rtlCol="0"/>
            <a:lstStyle/>
            <a:p>
              <a:endParaRPr/>
            </a:p>
          </p:txBody>
        </p:sp>
        <p:pic>
          <p:nvPicPr>
            <p:cNvPr id="13" name="object 13"/>
            <p:cNvPicPr/>
            <p:nvPr/>
          </p:nvPicPr>
          <p:blipFill>
            <a:blip r:embed="rId3" cstate="print"/>
            <a:stretch>
              <a:fillRect/>
            </a:stretch>
          </p:blipFill>
          <p:spPr>
            <a:xfrm>
              <a:off x="6298692" y="4905756"/>
              <a:ext cx="605028" cy="606552"/>
            </a:xfrm>
            <a:prstGeom prst="rect">
              <a:avLst/>
            </a:prstGeom>
          </p:spPr>
        </p:pic>
      </p:grpSp>
      <p:sp>
        <p:nvSpPr>
          <p:cNvPr id="14" name="object 14"/>
          <p:cNvSpPr txBox="1">
            <a:spLocks noGrp="1"/>
          </p:cNvSpPr>
          <p:nvPr>
            <p:ph type="title"/>
          </p:nvPr>
        </p:nvSpPr>
        <p:spPr>
          <a:xfrm>
            <a:off x="503326" y="640537"/>
            <a:ext cx="6132320" cy="505908"/>
          </a:xfrm>
          <a:prstGeom prst="rect">
            <a:avLst/>
          </a:prstGeom>
        </p:spPr>
        <p:txBody>
          <a:bodyPr vert="horz" wrap="square" lIns="0" tIns="13335" rIns="0" bIns="0" rtlCol="0">
            <a:spAutoFit/>
          </a:bodyPr>
          <a:lstStyle/>
          <a:p>
            <a:pPr marL="12700">
              <a:lnSpc>
                <a:spcPct val="100000"/>
              </a:lnSpc>
              <a:spcBef>
                <a:spcPts val="105"/>
              </a:spcBef>
            </a:pPr>
            <a:r>
              <a:rPr dirty="0">
                <a:solidFill>
                  <a:srgbClr val="000000"/>
                </a:solidFill>
              </a:rPr>
              <a:t>DEPEN</a:t>
            </a:r>
            <a:r>
              <a:rPr spc="-10" dirty="0">
                <a:solidFill>
                  <a:srgbClr val="000000"/>
                </a:solidFill>
              </a:rPr>
              <a:t>D</a:t>
            </a:r>
            <a:r>
              <a:rPr dirty="0">
                <a:solidFill>
                  <a:srgbClr val="000000"/>
                </a:solidFill>
              </a:rPr>
              <a:t>E</a:t>
            </a:r>
            <a:r>
              <a:rPr spc="-20" dirty="0">
                <a:solidFill>
                  <a:srgbClr val="000000"/>
                </a:solidFill>
              </a:rPr>
              <a:t>N</a:t>
            </a:r>
            <a:r>
              <a:rPr spc="-5" dirty="0">
                <a:solidFill>
                  <a:srgbClr val="000000"/>
                </a:solidFill>
              </a:rPr>
              <a:t>C</a:t>
            </a:r>
            <a:r>
              <a:rPr lang="en-IN" spc="-5" dirty="0">
                <a:solidFill>
                  <a:srgbClr val="000000"/>
                </a:solidFill>
              </a:rPr>
              <a:t>I</a:t>
            </a:r>
            <a:r>
              <a:rPr spc="-15" dirty="0">
                <a:solidFill>
                  <a:srgbClr val="000000"/>
                </a:solidFill>
              </a:rPr>
              <a:t>E</a:t>
            </a:r>
            <a:r>
              <a:rPr dirty="0">
                <a:solidFill>
                  <a:srgbClr val="000000"/>
                </a:solidFill>
              </a:rPr>
              <a:t>S</a:t>
            </a:r>
            <a:r>
              <a:rPr spc="-170" dirty="0">
                <a:solidFill>
                  <a:srgbClr val="000000"/>
                </a:solidFill>
              </a:rPr>
              <a:t> </a:t>
            </a:r>
            <a:r>
              <a:rPr spc="-5" dirty="0">
                <a:solidFill>
                  <a:srgbClr val="000000"/>
                </a:solidFill>
              </a:rPr>
              <a:t>A</a:t>
            </a:r>
            <a:r>
              <a:rPr spc="-15" dirty="0">
                <a:solidFill>
                  <a:srgbClr val="000000"/>
                </a:solidFill>
              </a:rPr>
              <a:t>N</a:t>
            </a:r>
            <a:r>
              <a:rPr dirty="0">
                <a:solidFill>
                  <a:srgbClr val="000000"/>
                </a:solidFill>
              </a:rPr>
              <a:t>D</a:t>
            </a:r>
            <a:r>
              <a:rPr spc="-110" dirty="0">
                <a:solidFill>
                  <a:srgbClr val="000000"/>
                </a:solidFill>
              </a:rPr>
              <a:t> </a:t>
            </a:r>
            <a:r>
              <a:rPr spc="-5" dirty="0">
                <a:solidFill>
                  <a:srgbClr val="000000"/>
                </a:solidFill>
              </a:rPr>
              <a:t>US</a:t>
            </a:r>
            <a:r>
              <a:rPr dirty="0">
                <a:solidFill>
                  <a:srgbClr val="000000"/>
                </a:solidFill>
              </a:rPr>
              <a:t>E</a:t>
            </a:r>
            <a:r>
              <a:rPr spc="-135" dirty="0">
                <a:solidFill>
                  <a:srgbClr val="000000"/>
                </a:solidFill>
              </a:rPr>
              <a:t> </a:t>
            </a:r>
            <a:r>
              <a:rPr spc="-5" dirty="0">
                <a:solidFill>
                  <a:srgbClr val="000000"/>
                </a:solidFill>
              </a:rPr>
              <a:t>CASES</a:t>
            </a:r>
          </a:p>
        </p:txBody>
      </p:sp>
      <p:sp>
        <p:nvSpPr>
          <p:cNvPr id="15" name="object 15"/>
          <p:cNvSpPr txBox="1"/>
          <p:nvPr/>
        </p:nvSpPr>
        <p:spPr>
          <a:xfrm>
            <a:off x="3173095" y="1973071"/>
            <a:ext cx="1593215" cy="299720"/>
          </a:xfrm>
          <a:prstGeom prst="rect">
            <a:avLst/>
          </a:prstGeom>
        </p:spPr>
        <p:txBody>
          <a:bodyPr vert="horz" wrap="square" lIns="0" tIns="12700" rIns="0" bIns="0" rtlCol="0">
            <a:spAutoFit/>
          </a:bodyPr>
          <a:lstStyle/>
          <a:p>
            <a:pPr marL="12700">
              <a:lnSpc>
                <a:spcPct val="100000"/>
              </a:lnSpc>
              <a:spcBef>
                <a:spcPts val="100"/>
              </a:spcBef>
            </a:pPr>
            <a:r>
              <a:rPr sz="1800" b="1" spc="-5" dirty="0">
                <a:solidFill>
                  <a:srgbClr val="2C5579"/>
                </a:solidFill>
                <a:latin typeface="Corbel" panose="020B0503020204020204"/>
                <a:cs typeface="Corbel" panose="020B0503020204020204"/>
              </a:rPr>
              <a:t>DEPENDENCES</a:t>
            </a:r>
            <a:endParaRPr sz="1800">
              <a:latin typeface="Corbel" panose="020B0503020204020204"/>
              <a:cs typeface="Corbel" panose="020B0503020204020204"/>
            </a:endParaRPr>
          </a:p>
        </p:txBody>
      </p:sp>
      <p:pic>
        <p:nvPicPr>
          <p:cNvPr id="16" name="object 16"/>
          <p:cNvPicPr/>
          <p:nvPr/>
        </p:nvPicPr>
        <p:blipFill>
          <a:blip r:embed="rId4" cstate="print"/>
          <a:stretch>
            <a:fillRect/>
          </a:stretch>
        </p:blipFill>
        <p:spPr>
          <a:xfrm>
            <a:off x="5283708" y="1851660"/>
            <a:ext cx="605027" cy="605027"/>
          </a:xfrm>
          <a:prstGeom prst="rect">
            <a:avLst/>
          </a:prstGeom>
        </p:spPr>
      </p:pic>
      <p:sp>
        <p:nvSpPr>
          <p:cNvPr id="17" name="object 17"/>
          <p:cNvSpPr txBox="1"/>
          <p:nvPr/>
        </p:nvSpPr>
        <p:spPr>
          <a:xfrm>
            <a:off x="1308608" y="2685034"/>
            <a:ext cx="3872992" cy="2898229"/>
          </a:xfrm>
          <a:prstGeom prst="rect">
            <a:avLst/>
          </a:prstGeom>
        </p:spPr>
        <p:txBody>
          <a:bodyPr vert="horz" wrap="square" lIns="0" tIns="12700" rIns="0" bIns="0" rtlCol="0">
            <a:spAutoFit/>
          </a:bodyPr>
          <a:lstStyle/>
          <a:p>
            <a:pPr marL="355600" indent="-342900">
              <a:lnSpc>
                <a:spcPct val="100000"/>
              </a:lnSpc>
              <a:spcBef>
                <a:spcPts val="100"/>
              </a:spcBef>
              <a:buAutoNum type="arabicPeriod"/>
              <a:tabLst>
                <a:tab pos="354965" algn="l"/>
                <a:tab pos="355600" algn="l"/>
              </a:tabLst>
            </a:pPr>
            <a:r>
              <a:rPr lang="en-IN" sz="1800" dirty="0">
                <a:latin typeface="Calibri" panose="020F0502020204030204"/>
                <a:cs typeface="Calibri" panose="020F0502020204030204"/>
              </a:rPr>
              <a:t>Visual Code IDE | PyCharm</a:t>
            </a:r>
          </a:p>
          <a:p>
            <a:pPr marL="355600" indent="-342900">
              <a:lnSpc>
                <a:spcPct val="100000"/>
              </a:lnSpc>
              <a:spcBef>
                <a:spcPts val="100"/>
              </a:spcBef>
              <a:buAutoNum type="arabicPeriod"/>
              <a:tabLst>
                <a:tab pos="354965" algn="l"/>
                <a:tab pos="355600" algn="l"/>
              </a:tabLst>
            </a:pPr>
            <a:r>
              <a:rPr lang="en-IN" sz="1800" dirty="0">
                <a:latin typeface="Calibri" panose="020F0502020204030204"/>
                <a:cs typeface="Calibri" panose="020F0502020204030204"/>
              </a:rPr>
              <a:t>SQLite</a:t>
            </a:r>
          </a:p>
          <a:p>
            <a:pPr marL="355600" indent="-342900">
              <a:lnSpc>
                <a:spcPct val="100000"/>
              </a:lnSpc>
              <a:spcBef>
                <a:spcPts val="100"/>
              </a:spcBef>
              <a:buAutoNum type="arabicPeriod"/>
              <a:tabLst>
                <a:tab pos="354965" algn="l"/>
                <a:tab pos="355600" algn="l"/>
              </a:tabLst>
            </a:pPr>
            <a:r>
              <a:rPr lang="en-IN" sz="1800" dirty="0" err="1">
                <a:latin typeface="Calibri" panose="020F0502020204030204"/>
                <a:cs typeface="Calibri" panose="020F0502020204030204"/>
              </a:rPr>
              <a:t>Pythonanywhere</a:t>
            </a:r>
            <a:r>
              <a:rPr lang="en-IN" sz="1800" dirty="0">
                <a:latin typeface="Calibri" panose="020F0502020204030204"/>
                <a:cs typeface="Calibri" panose="020F0502020204030204"/>
              </a:rPr>
              <a:t> | render</a:t>
            </a:r>
          </a:p>
          <a:p>
            <a:pPr marL="355600" indent="-342900">
              <a:lnSpc>
                <a:spcPct val="100000"/>
              </a:lnSpc>
              <a:spcBef>
                <a:spcPts val="100"/>
              </a:spcBef>
              <a:buAutoNum type="arabicPeriod"/>
              <a:tabLst>
                <a:tab pos="354965" algn="l"/>
                <a:tab pos="355600" algn="l"/>
              </a:tabLst>
            </a:pPr>
            <a:r>
              <a:rPr lang="en-IN" sz="1800" dirty="0">
                <a:latin typeface="Calibri" panose="020F0502020204030204"/>
                <a:cs typeface="Calibri" panose="020F0502020204030204"/>
              </a:rPr>
              <a:t>Python </a:t>
            </a:r>
            <a:r>
              <a:rPr lang="en-IN" sz="1800" dirty="0" err="1">
                <a:latin typeface="Calibri" panose="020F0502020204030204"/>
                <a:cs typeface="Calibri" panose="020F0502020204030204"/>
              </a:rPr>
              <a:t>PyPi</a:t>
            </a:r>
            <a:r>
              <a:rPr lang="en-IN" sz="1800" dirty="0">
                <a:latin typeface="Calibri" panose="020F0502020204030204"/>
                <a:cs typeface="Calibri" panose="020F0502020204030204"/>
              </a:rPr>
              <a:t> </a:t>
            </a:r>
            <a:r>
              <a:rPr lang="en-IN" sz="1800" dirty="0" err="1">
                <a:latin typeface="Calibri" panose="020F0502020204030204"/>
                <a:cs typeface="Calibri" panose="020F0502020204030204"/>
              </a:rPr>
              <a:t>django</a:t>
            </a:r>
            <a:r>
              <a:rPr lang="en-IN" sz="1800" dirty="0">
                <a:latin typeface="Calibri" panose="020F0502020204030204"/>
                <a:cs typeface="Calibri" panose="020F0502020204030204"/>
              </a:rPr>
              <a:t>-admin-interface</a:t>
            </a:r>
          </a:p>
          <a:p>
            <a:pPr marL="355600" indent="-342900">
              <a:lnSpc>
                <a:spcPct val="100000"/>
              </a:lnSpc>
              <a:spcBef>
                <a:spcPts val="100"/>
              </a:spcBef>
              <a:buAutoNum type="arabicPeriod"/>
              <a:tabLst>
                <a:tab pos="354965" algn="l"/>
                <a:tab pos="355600" algn="l"/>
              </a:tabLst>
            </a:pPr>
            <a:r>
              <a:rPr lang="en-IN" sz="1800" dirty="0">
                <a:latin typeface="Calibri" panose="020F0502020204030204"/>
                <a:cs typeface="Calibri" panose="020F0502020204030204"/>
              </a:rPr>
              <a:t>Python </a:t>
            </a:r>
            <a:r>
              <a:rPr lang="en-IN" sz="1800" dirty="0" err="1">
                <a:latin typeface="Calibri" panose="020F0502020204030204"/>
                <a:cs typeface="Calibri" panose="020F0502020204030204"/>
              </a:rPr>
              <a:t>PyPi</a:t>
            </a:r>
            <a:r>
              <a:rPr lang="en-IN" sz="1800" dirty="0">
                <a:latin typeface="Calibri" panose="020F0502020204030204"/>
                <a:cs typeface="Calibri" panose="020F0502020204030204"/>
              </a:rPr>
              <a:t> django-bootstrap4</a:t>
            </a:r>
          </a:p>
          <a:p>
            <a:pPr marL="355600" indent="-342900">
              <a:lnSpc>
                <a:spcPct val="100000"/>
              </a:lnSpc>
              <a:spcBef>
                <a:spcPts val="100"/>
              </a:spcBef>
              <a:buAutoNum type="arabicPeriod"/>
              <a:tabLst>
                <a:tab pos="354965" algn="l"/>
                <a:tab pos="355600" algn="l"/>
              </a:tabLst>
            </a:pPr>
            <a:r>
              <a:rPr lang="en-IN" sz="1800" dirty="0">
                <a:latin typeface="Calibri" panose="020F0502020204030204"/>
                <a:cs typeface="Calibri" panose="020F0502020204030204"/>
              </a:rPr>
              <a:t>Python </a:t>
            </a:r>
            <a:r>
              <a:rPr lang="en-IN" sz="1800" dirty="0" err="1">
                <a:latin typeface="Calibri" panose="020F0502020204030204"/>
                <a:cs typeface="Calibri" panose="020F0502020204030204"/>
              </a:rPr>
              <a:t>PyPi</a:t>
            </a:r>
            <a:r>
              <a:rPr lang="en-IN" sz="1800" dirty="0">
                <a:latin typeface="Calibri" panose="020F0502020204030204"/>
                <a:cs typeface="Calibri" panose="020F0502020204030204"/>
              </a:rPr>
              <a:t> pillow</a:t>
            </a:r>
          </a:p>
          <a:p>
            <a:pPr marL="355600" indent="-342900">
              <a:lnSpc>
                <a:spcPct val="100000"/>
              </a:lnSpc>
              <a:spcBef>
                <a:spcPts val="100"/>
              </a:spcBef>
              <a:buAutoNum type="arabicPeriod"/>
              <a:tabLst>
                <a:tab pos="354965" algn="l"/>
                <a:tab pos="355600" algn="l"/>
              </a:tabLst>
            </a:pPr>
            <a:r>
              <a:rPr lang="en-IN" sz="1800" dirty="0">
                <a:latin typeface="Calibri" panose="020F0502020204030204"/>
                <a:cs typeface="Calibri" panose="020F0502020204030204"/>
              </a:rPr>
              <a:t>Python </a:t>
            </a:r>
            <a:r>
              <a:rPr lang="en-IN" sz="1800" dirty="0" err="1">
                <a:latin typeface="Calibri" panose="020F0502020204030204"/>
                <a:cs typeface="Calibri" panose="020F0502020204030204"/>
              </a:rPr>
              <a:t>PyPi</a:t>
            </a:r>
            <a:r>
              <a:rPr lang="en-IN" sz="1800" dirty="0">
                <a:latin typeface="Calibri" panose="020F0502020204030204"/>
                <a:cs typeface="Calibri" panose="020F0502020204030204"/>
              </a:rPr>
              <a:t> </a:t>
            </a:r>
            <a:r>
              <a:rPr lang="en-IN" sz="1800" dirty="0" err="1">
                <a:latin typeface="Calibri" panose="020F0502020204030204"/>
                <a:cs typeface="Calibri" panose="020F0502020204030204"/>
              </a:rPr>
              <a:t>Gunicorn</a:t>
            </a:r>
            <a:endParaRPr lang="en-IN" sz="1800" dirty="0">
              <a:latin typeface="Calibri" panose="020F0502020204030204"/>
              <a:cs typeface="Calibri" panose="020F0502020204030204"/>
            </a:endParaRPr>
          </a:p>
          <a:p>
            <a:pPr marL="355600" indent="-342900">
              <a:lnSpc>
                <a:spcPct val="100000"/>
              </a:lnSpc>
              <a:spcBef>
                <a:spcPts val="100"/>
              </a:spcBef>
              <a:buAutoNum type="arabicPeriod"/>
              <a:tabLst>
                <a:tab pos="354965" algn="l"/>
                <a:tab pos="355600" algn="l"/>
              </a:tabLst>
            </a:pPr>
            <a:r>
              <a:rPr lang="en-IN" sz="1800" dirty="0">
                <a:latin typeface="Calibri" panose="020F0502020204030204"/>
                <a:cs typeface="Calibri" panose="020F0502020204030204"/>
              </a:rPr>
              <a:t>Python </a:t>
            </a:r>
            <a:r>
              <a:rPr lang="en-IN" sz="1800" dirty="0" err="1">
                <a:latin typeface="Calibri" panose="020F0502020204030204"/>
                <a:cs typeface="Calibri" panose="020F0502020204030204"/>
              </a:rPr>
              <a:t>PyPi</a:t>
            </a:r>
            <a:r>
              <a:rPr lang="en-IN" sz="1800" dirty="0">
                <a:latin typeface="Calibri" panose="020F0502020204030204"/>
                <a:cs typeface="Calibri" panose="020F0502020204030204"/>
              </a:rPr>
              <a:t> </a:t>
            </a:r>
            <a:r>
              <a:rPr lang="en-IN" sz="1800" dirty="0" err="1">
                <a:latin typeface="Calibri" panose="020F0502020204030204"/>
                <a:cs typeface="Calibri" panose="020F0502020204030204"/>
              </a:rPr>
              <a:t>numpy</a:t>
            </a:r>
            <a:endParaRPr lang="en-IN" sz="1800" dirty="0">
              <a:latin typeface="Calibri" panose="020F0502020204030204"/>
              <a:cs typeface="Calibri" panose="020F0502020204030204"/>
            </a:endParaRPr>
          </a:p>
          <a:p>
            <a:pPr marL="355600" indent="-342900">
              <a:lnSpc>
                <a:spcPct val="100000"/>
              </a:lnSpc>
              <a:spcBef>
                <a:spcPts val="100"/>
              </a:spcBef>
              <a:buAutoNum type="arabicPeriod"/>
              <a:tabLst>
                <a:tab pos="354965" algn="l"/>
                <a:tab pos="355600" algn="l"/>
              </a:tabLst>
            </a:pPr>
            <a:r>
              <a:rPr lang="en-IN" sz="1800" dirty="0">
                <a:latin typeface="Calibri" panose="020F0502020204030204"/>
                <a:cs typeface="Calibri" panose="020F0502020204030204"/>
              </a:rPr>
              <a:t>Python </a:t>
            </a:r>
            <a:r>
              <a:rPr lang="en-IN" sz="1800" dirty="0" err="1">
                <a:latin typeface="Calibri" panose="020F0502020204030204"/>
                <a:cs typeface="Calibri" panose="020F0502020204030204"/>
              </a:rPr>
              <a:t>PyPi</a:t>
            </a:r>
            <a:r>
              <a:rPr lang="en-IN" sz="1800" dirty="0">
                <a:latin typeface="Calibri" panose="020F0502020204030204"/>
                <a:cs typeface="Calibri" panose="020F0502020204030204"/>
              </a:rPr>
              <a:t> pandas</a:t>
            </a:r>
          </a:p>
          <a:p>
            <a:pPr marL="355600" indent="-342900">
              <a:lnSpc>
                <a:spcPct val="100000"/>
              </a:lnSpc>
              <a:spcBef>
                <a:spcPts val="100"/>
              </a:spcBef>
              <a:buAutoNum type="arabicPeriod"/>
              <a:tabLst>
                <a:tab pos="354965" algn="l"/>
                <a:tab pos="355600" algn="l"/>
              </a:tabLst>
            </a:pPr>
            <a:r>
              <a:rPr lang="en-IN" sz="1800" dirty="0">
                <a:latin typeface="Calibri" panose="020F0502020204030204"/>
                <a:cs typeface="Calibri" panose="020F0502020204030204"/>
              </a:rPr>
              <a:t>Python </a:t>
            </a:r>
            <a:r>
              <a:rPr lang="en-IN" sz="1800" dirty="0" err="1">
                <a:latin typeface="Calibri" panose="020F0502020204030204"/>
                <a:cs typeface="Calibri" panose="020F0502020204030204"/>
              </a:rPr>
              <a:t>PyPi</a:t>
            </a:r>
            <a:r>
              <a:rPr lang="en-IN" sz="1800" dirty="0">
                <a:latin typeface="Calibri" panose="020F0502020204030204"/>
                <a:cs typeface="Calibri" panose="020F0502020204030204"/>
              </a:rPr>
              <a:t> </a:t>
            </a:r>
            <a:r>
              <a:rPr lang="en-IN" sz="1800" dirty="0" err="1">
                <a:latin typeface="Calibri" panose="020F0502020204030204"/>
                <a:cs typeface="Calibri" panose="020F0502020204030204"/>
              </a:rPr>
              <a:t>djangorestframework</a:t>
            </a:r>
            <a:endParaRPr lang="en-IN" sz="1800" dirty="0">
              <a:latin typeface="Calibri" panose="020F0502020204030204"/>
              <a:cs typeface="Calibri" panose="020F0502020204030204"/>
            </a:endParaRPr>
          </a:p>
        </p:txBody>
      </p:sp>
      <p:sp>
        <p:nvSpPr>
          <p:cNvPr id="18" name="object 18"/>
          <p:cNvSpPr txBox="1"/>
          <p:nvPr/>
        </p:nvSpPr>
        <p:spPr>
          <a:xfrm>
            <a:off x="7456725" y="2959093"/>
            <a:ext cx="1455547" cy="1366400"/>
          </a:xfrm>
          <a:prstGeom prst="rect">
            <a:avLst/>
          </a:prstGeom>
        </p:spPr>
        <p:txBody>
          <a:bodyPr vert="horz" wrap="square" lIns="0" tIns="12065" rIns="0" bIns="0" rtlCol="0">
            <a:spAutoFit/>
          </a:bodyPr>
          <a:lstStyle/>
          <a:p>
            <a:pPr marL="12700">
              <a:lnSpc>
                <a:spcPct val="100000"/>
              </a:lnSpc>
              <a:spcBef>
                <a:spcPts val="95"/>
              </a:spcBef>
            </a:pPr>
            <a:r>
              <a:rPr sz="2200" spc="-5" dirty="0">
                <a:solidFill>
                  <a:srgbClr val="20405C"/>
                </a:solidFill>
                <a:latin typeface="Calibri" panose="020F0502020204030204"/>
                <a:cs typeface="Calibri" panose="020F0502020204030204"/>
              </a:rPr>
              <a:t>1.</a:t>
            </a:r>
            <a:r>
              <a:rPr sz="2200" spc="-50" dirty="0">
                <a:solidFill>
                  <a:srgbClr val="20405C"/>
                </a:solidFill>
                <a:latin typeface="Calibri" panose="020F0502020204030204"/>
                <a:cs typeface="Calibri" panose="020F0502020204030204"/>
              </a:rPr>
              <a:t> </a:t>
            </a:r>
            <a:r>
              <a:rPr lang="en-IN" sz="2200" dirty="0">
                <a:solidFill>
                  <a:srgbClr val="20405C"/>
                </a:solidFill>
                <a:latin typeface="Calibri" panose="020F0502020204030204"/>
                <a:cs typeface="Calibri" panose="020F0502020204030204"/>
              </a:rPr>
              <a:t>Python</a:t>
            </a:r>
            <a:endParaRPr sz="2200" dirty="0">
              <a:latin typeface="Calibri" panose="020F0502020204030204"/>
              <a:cs typeface="Calibri" panose="020F0502020204030204"/>
            </a:endParaRPr>
          </a:p>
          <a:p>
            <a:pPr marL="12700">
              <a:lnSpc>
                <a:spcPct val="100000"/>
              </a:lnSpc>
            </a:pPr>
            <a:r>
              <a:rPr sz="2200" spc="-5" dirty="0">
                <a:solidFill>
                  <a:srgbClr val="20405C"/>
                </a:solidFill>
                <a:latin typeface="Calibri" panose="020F0502020204030204"/>
                <a:cs typeface="Calibri" panose="020F0502020204030204"/>
              </a:rPr>
              <a:t>3.</a:t>
            </a:r>
            <a:r>
              <a:rPr sz="2200" spc="-40" dirty="0">
                <a:solidFill>
                  <a:srgbClr val="20405C"/>
                </a:solidFill>
                <a:latin typeface="Calibri" panose="020F0502020204030204"/>
                <a:cs typeface="Calibri" panose="020F0502020204030204"/>
              </a:rPr>
              <a:t> </a:t>
            </a:r>
            <a:r>
              <a:rPr lang="en-IN" sz="2200" spc="-5" dirty="0">
                <a:solidFill>
                  <a:srgbClr val="20405C"/>
                </a:solidFill>
                <a:latin typeface="Calibri" panose="020F0502020204030204"/>
                <a:cs typeface="Calibri" panose="020F0502020204030204"/>
              </a:rPr>
              <a:t>REST API</a:t>
            </a:r>
            <a:endParaRPr sz="2200" dirty="0">
              <a:latin typeface="Calibri" panose="020F0502020204030204"/>
              <a:cs typeface="Calibri" panose="020F0502020204030204"/>
            </a:endParaRPr>
          </a:p>
          <a:p>
            <a:pPr marL="12700">
              <a:lnSpc>
                <a:spcPct val="100000"/>
              </a:lnSpc>
            </a:pPr>
            <a:r>
              <a:rPr sz="2200" spc="-5" dirty="0">
                <a:solidFill>
                  <a:srgbClr val="20405C"/>
                </a:solidFill>
                <a:latin typeface="Calibri" panose="020F0502020204030204"/>
                <a:cs typeface="Calibri" panose="020F0502020204030204"/>
              </a:rPr>
              <a:t>5.</a:t>
            </a:r>
            <a:r>
              <a:rPr sz="2200" spc="-45" dirty="0">
                <a:solidFill>
                  <a:srgbClr val="20405C"/>
                </a:solidFill>
                <a:latin typeface="Calibri" panose="020F0502020204030204"/>
                <a:cs typeface="Calibri" panose="020F0502020204030204"/>
              </a:rPr>
              <a:t> </a:t>
            </a:r>
            <a:r>
              <a:rPr lang="en-IN" sz="2200" spc="-45" dirty="0">
                <a:solidFill>
                  <a:srgbClr val="20405C"/>
                </a:solidFill>
                <a:latin typeface="Calibri" panose="020F0502020204030204"/>
                <a:cs typeface="Calibri" panose="020F0502020204030204"/>
              </a:rPr>
              <a:t>CSS</a:t>
            </a:r>
            <a:endParaRPr sz="2200" dirty="0">
              <a:latin typeface="Calibri" panose="020F0502020204030204"/>
              <a:cs typeface="Calibri" panose="020F0502020204030204"/>
            </a:endParaRPr>
          </a:p>
          <a:p>
            <a:pPr marL="12700">
              <a:lnSpc>
                <a:spcPct val="100000"/>
              </a:lnSpc>
            </a:pPr>
            <a:r>
              <a:rPr sz="2200" spc="-5" dirty="0">
                <a:solidFill>
                  <a:srgbClr val="20405C"/>
                </a:solidFill>
                <a:latin typeface="Calibri" panose="020F0502020204030204"/>
                <a:cs typeface="Calibri" panose="020F0502020204030204"/>
              </a:rPr>
              <a:t>7.</a:t>
            </a:r>
            <a:r>
              <a:rPr sz="2200" spc="-35" dirty="0">
                <a:solidFill>
                  <a:srgbClr val="20405C"/>
                </a:solidFill>
                <a:latin typeface="Calibri" panose="020F0502020204030204"/>
                <a:cs typeface="Calibri" panose="020F0502020204030204"/>
              </a:rPr>
              <a:t> </a:t>
            </a:r>
            <a:r>
              <a:rPr lang="en-IN" sz="2200" spc="-20" dirty="0" err="1">
                <a:solidFill>
                  <a:srgbClr val="20405C"/>
                </a:solidFill>
                <a:latin typeface="Calibri" panose="020F0502020204030204"/>
                <a:cs typeface="Calibri" panose="020F0502020204030204"/>
              </a:rPr>
              <a:t>Bootstarp</a:t>
            </a:r>
            <a:endParaRPr sz="2200" dirty="0">
              <a:latin typeface="Calibri" panose="020F0502020204030204"/>
              <a:cs typeface="Calibri" panose="020F0502020204030204"/>
            </a:endParaRPr>
          </a:p>
        </p:txBody>
      </p:sp>
      <p:sp>
        <p:nvSpPr>
          <p:cNvPr id="19" name="object 19"/>
          <p:cNvSpPr txBox="1"/>
          <p:nvPr/>
        </p:nvSpPr>
        <p:spPr>
          <a:xfrm>
            <a:off x="9601200" y="2953814"/>
            <a:ext cx="2214244" cy="1704954"/>
          </a:xfrm>
          <a:prstGeom prst="rect">
            <a:avLst/>
          </a:prstGeom>
        </p:spPr>
        <p:txBody>
          <a:bodyPr vert="horz" wrap="square" lIns="0" tIns="12065" rIns="0" bIns="0" rtlCol="0">
            <a:spAutoFit/>
          </a:bodyPr>
          <a:lstStyle/>
          <a:p>
            <a:pPr marL="38100">
              <a:spcBef>
                <a:spcPts val="95"/>
              </a:spcBef>
            </a:pPr>
            <a:r>
              <a:rPr sz="2200" spc="-5" dirty="0">
                <a:solidFill>
                  <a:srgbClr val="20405C"/>
                </a:solidFill>
                <a:latin typeface="Calibri" panose="020F0502020204030204"/>
                <a:cs typeface="Calibri" panose="020F0502020204030204"/>
              </a:rPr>
              <a:t>2.</a:t>
            </a:r>
            <a:r>
              <a:rPr sz="2200" spc="-30" dirty="0">
                <a:solidFill>
                  <a:srgbClr val="20405C"/>
                </a:solidFill>
                <a:latin typeface="Calibri" panose="020F0502020204030204"/>
                <a:cs typeface="Calibri" panose="020F0502020204030204"/>
              </a:rPr>
              <a:t> </a:t>
            </a:r>
            <a:r>
              <a:rPr lang="en-IN" sz="2200" spc="-5" dirty="0" err="1">
                <a:solidFill>
                  <a:srgbClr val="20405C"/>
                </a:solidFill>
                <a:latin typeface="Calibri" panose="020F0502020204030204"/>
                <a:cs typeface="Calibri" panose="020F0502020204030204"/>
              </a:rPr>
              <a:t>DJango</a:t>
            </a:r>
            <a:endParaRPr sz="2200" dirty="0">
              <a:latin typeface="Calibri" panose="020F0502020204030204"/>
              <a:cs typeface="Calibri" panose="020F0502020204030204"/>
            </a:endParaRPr>
          </a:p>
          <a:p>
            <a:pPr marL="32385">
              <a:lnSpc>
                <a:spcPct val="100000"/>
              </a:lnSpc>
            </a:pPr>
            <a:r>
              <a:rPr sz="2200" spc="-5" dirty="0">
                <a:solidFill>
                  <a:srgbClr val="20405C"/>
                </a:solidFill>
                <a:latin typeface="Calibri" panose="020F0502020204030204"/>
                <a:cs typeface="Calibri" panose="020F0502020204030204"/>
              </a:rPr>
              <a:t>4.</a:t>
            </a:r>
            <a:r>
              <a:rPr sz="2200" spc="-40" dirty="0">
                <a:solidFill>
                  <a:srgbClr val="20405C"/>
                </a:solidFill>
                <a:latin typeface="Calibri" panose="020F0502020204030204"/>
                <a:cs typeface="Calibri" panose="020F0502020204030204"/>
              </a:rPr>
              <a:t> </a:t>
            </a:r>
            <a:r>
              <a:rPr lang="en-IN" sz="2200" spc="-40" dirty="0">
                <a:solidFill>
                  <a:srgbClr val="20405C"/>
                </a:solidFill>
                <a:latin typeface="Calibri" panose="020F0502020204030204"/>
                <a:cs typeface="Calibri" panose="020F0502020204030204"/>
              </a:rPr>
              <a:t>HTML</a:t>
            </a:r>
            <a:endParaRPr sz="2200" dirty="0">
              <a:latin typeface="Calibri" panose="020F0502020204030204"/>
              <a:cs typeface="Calibri" panose="020F0502020204030204"/>
            </a:endParaRPr>
          </a:p>
          <a:p>
            <a:pPr marL="12700">
              <a:lnSpc>
                <a:spcPct val="100000"/>
              </a:lnSpc>
            </a:pPr>
            <a:r>
              <a:rPr sz="2200" spc="-5" dirty="0">
                <a:solidFill>
                  <a:srgbClr val="20405C"/>
                </a:solidFill>
                <a:latin typeface="Calibri" panose="020F0502020204030204"/>
                <a:cs typeface="Calibri" panose="020F0502020204030204"/>
              </a:rPr>
              <a:t>6.</a:t>
            </a:r>
            <a:r>
              <a:rPr sz="2200" spc="-20" dirty="0">
                <a:solidFill>
                  <a:srgbClr val="20405C"/>
                </a:solidFill>
                <a:latin typeface="Calibri" panose="020F0502020204030204"/>
                <a:cs typeface="Calibri" panose="020F0502020204030204"/>
              </a:rPr>
              <a:t> </a:t>
            </a:r>
            <a:r>
              <a:rPr sz="2200" spc="-15" dirty="0">
                <a:solidFill>
                  <a:srgbClr val="20405C"/>
                </a:solidFill>
                <a:latin typeface="Calibri" panose="020F0502020204030204"/>
                <a:cs typeface="Calibri" panose="020F0502020204030204"/>
              </a:rPr>
              <a:t>JavaScript</a:t>
            </a:r>
            <a:endParaRPr sz="2200" dirty="0">
              <a:latin typeface="Calibri" panose="020F0502020204030204"/>
              <a:cs typeface="Calibri" panose="020F0502020204030204"/>
            </a:endParaRPr>
          </a:p>
          <a:p>
            <a:pPr marL="18415">
              <a:lnSpc>
                <a:spcPct val="100000"/>
              </a:lnSpc>
            </a:pPr>
            <a:r>
              <a:rPr sz="2200" spc="-5" dirty="0">
                <a:solidFill>
                  <a:srgbClr val="20405C"/>
                </a:solidFill>
                <a:latin typeface="Calibri" panose="020F0502020204030204"/>
                <a:cs typeface="Calibri" panose="020F0502020204030204"/>
              </a:rPr>
              <a:t>8.</a:t>
            </a:r>
            <a:r>
              <a:rPr sz="2200" spc="-20" dirty="0">
                <a:solidFill>
                  <a:srgbClr val="20405C"/>
                </a:solidFill>
                <a:latin typeface="Calibri" panose="020F0502020204030204"/>
                <a:cs typeface="Calibri" panose="020F0502020204030204"/>
              </a:rPr>
              <a:t> </a:t>
            </a:r>
            <a:r>
              <a:rPr lang="en-IN" sz="2200" spc="-20" dirty="0">
                <a:solidFill>
                  <a:srgbClr val="20405C"/>
                </a:solidFill>
                <a:latin typeface="Calibri" panose="020F0502020204030204"/>
                <a:cs typeface="Calibri" panose="020F0502020204030204"/>
              </a:rPr>
              <a:t>Google Firebase/</a:t>
            </a:r>
          </a:p>
          <a:p>
            <a:pPr marL="18415">
              <a:lnSpc>
                <a:spcPct val="100000"/>
              </a:lnSpc>
            </a:pPr>
            <a:r>
              <a:rPr lang="en-IN" sz="2200" spc="-20" dirty="0">
                <a:solidFill>
                  <a:srgbClr val="20405C"/>
                </a:solidFill>
                <a:latin typeface="Calibri" panose="020F0502020204030204"/>
                <a:cs typeface="Calibri" panose="020F0502020204030204"/>
              </a:rPr>
              <a:t>     Python Hosting</a:t>
            </a:r>
            <a:endParaRPr sz="2200" dirty="0">
              <a:latin typeface="Calibri" panose="020F0502020204030204"/>
              <a:cs typeface="Calibri" panose="020F0502020204030204"/>
            </a:endParaRPr>
          </a:p>
        </p:txBody>
      </p:sp>
      <p:sp>
        <p:nvSpPr>
          <p:cNvPr id="20" name="object 20"/>
          <p:cNvSpPr txBox="1"/>
          <p:nvPr/>
        </p:nvSpPr>
        <p:spPr>
          <a:xfrm>
            <a:off x="7464043" y="5033517"/>
            <a:ext cx="2214245" cy="299720"/>
          </a:xfrm>
          <a:prstGeom prst="rect">
            <a:avLst/>
          </a:prstGeom>
        </p:spPr>
        <p:txBody>
          <a:bodyPr vert="horz" wrap="square" lIns="0" tIns="12700" rIns="0" bIns="0" rtlCol="0">
            <a:spAutoFit/>
          </a:bodyPr>
          <a:lstStyle/>
          <a:p>
            <a:pPr marL="12700">
              <a:lnSpc>
                <a:spcPct val="100000"/>
              </a:lnSpc>
              <a:spcBef>
                <a:spcPts val="100"/>
              </a:spcBef>
            </a:pPr>
            <a:r>
              <a:rPr sz="1800" b="1" dirty="0">
                <a:solidFill>
                  <a:srgbClr val="0D1D51"/>
                </a:solidFill>
                <a:latin typeface="Corbel" panose="020B0503020204020204"/>
                <a:cs typeface="Corbel" panose="020B0503020204020204"/>
              </a:rPr>
              <a:t>TECHNO</a:t>
            </a:r>
            <a:r>
              <a:rPr sz="1800" b="1" spc="-75" dirty="0">
                <a:solidFill>
                  <a:srgbClr val="0D1D51"/>
                </a:solidFill>
                <a:latin typeface="Corbel" panose="020B0503020204020204"/>
                <a:cs typeface="Corbel" panose="020B0503020204020204"/>
              </a:rPr>
              <a:t>L</a:t>
            </a:r>
            <a:r>
              <a:rPr sz="1800" b="1" spc="-5" dirty="0">
                <a:solidFill>
                  <a:srgbClr val="0D1D51"/>
                </a:solidFill>
                <a:latin typeface="Corbel" panose="020B0503020204020204"/>
                <a:cs typeface="Corbel" panose="020B0503020204020204"/>
              </a:rPr>
              <a:t>OG</a:t>
            </a:r>
            <a:r>
              <a:rPr sz="1800" b="1" dirty="0">
                <a:solidFill>
                  <a:srgbClr val="0D1D51"/>
                </a:solidFill>
                <a:latin typeface="Corbel" panose="020B0503020204020204"/>
                <a:cs typeface="Corbel" panose="020B0503020204020204"/>
              </a:rPr>
              <a:t>Y</a:t>
            </a:r>
            <a:r>
              <a:rPr sz="1800" b="1" spc="-50" dirty="0">
                <a:solidFill>
                  <a:srgbClr val="0D1D51"/>
                </a:solidFill>
                <a:latin typeface="Corbel" panose="020B0503020204020204"/>
                <a:cs typeface="Corbel" panose="020B0503020204020204"/>
              </a:rPr>
              <a:t> </a:t>
            </a:r>
            <a:r>
              <a:rPr sz="1800" b="1" spc="-5" dirty="0">
                <a:solidFill>
                  <a:srgbClr val="0D1D51"/>
                </a:solidFill>
                <a:latin typeface="Corbel" panose="020B0503020204020204"/>
                <a:cs typeface="Corbel" panose="020B0503020204020204"/>
              </a:rPr>
              <a:t>S</a:t>
            </a:r>
            <a:r>
              <a:rPr sz="1800" b="1" spc="-85" dirty="0">
                <a:solidFill>
                  <a:srgbClr val="0D1D51"/>
                </a:solidFill>
                <a:latin typeface="Corbel" panose="020B0503020204020204"/>
                <a:cs typeface="Corbel" panose="020B0503020204020204"/>
              </a:rPr>
              <a:t>T</a:t>
            </a:r>
            <a:r>
              <a:rPr sz="1800" b="1" spc="-10" dirty="0">
                <a:solidFill>
                  <a:srgbClr val="0D1D51"/>
                </a:solidFill>
                <a:latin typeface="Corbel" panose="020B0503020204020204"/>
                <a:cs typeface="Corbel" panose="020B0503020204020204"/>
              </a:rPr>
              <a:t>A</a:t>
            </a:r>
            <a:r>
              <a:rPr sz="1800" b="1" spc="-5" dirty="0">
                <a:solidFill>
                  <a:srgbClr val="0D1D51"/>
                </a:solidFill>
                <a:latin typeface="Corbel" panose="020B0503020204020204"/>
                <a:cs typeface="Corbel" panose="020B0503020204020204"/>
              </a:rPr>
              <a:t>CK</a:t>
            </a:r>
            <a:endParaRPr sz="1800">
              <a:latin typeface="Corbel" panose="020B0503020204020204"/>
              <a:cs typeface="Corbel" panose="020B0503020204020204"/>
            </a:endParaRPr>
          </a:p>
        </p:txBody>
      </p:sp>
      <p:sp>
        <p:nvSpPr>
          <p:cNvPr id="21" name="object 21"/>
          <p:cNvSpPr/>
          <p:nvPr/>
        </p:nvSpPr>
        <p:spPr>
          <a:xfrm>
            <a:off x="256031" y="5952744"/>
            <a:ext cx="1920239" cy="814069"/>
          </a:xfrm>
          <a:custGeom>
            <a:avLst/>
            <a:gdLst/>
            <a:ahLst/>
            <a:cxnLst/>
            <a:rect l="l" t="t" r="r" b="b"/>
            <a:pathLst>
              <a:path w="1920239" h="814070">
                <a:moveTo>
                  <a:pt x="1920239" y="0"/>
                </a:moveTo>
                <a:lnTo>
                  <a:pt x="0" y="0"/>
                </a:lnTo>
                <a:lnTo>
                  <a:pt x="0" y="813815"/>
                </a:lnTo>
                <a:lnTo>
                  <a:pt x="1920239" y="813815"/>
                </a:lnTo>
                <a:lnTo>
                  <a:pt x="1920239" y="0"/>
                </a:lnTo>
                <a:close/>
              </a:path>
            </a:pathLst>
          </a:custGeom>
          <a:solidFill>
            <a:srgbClr val="FFFFFF"/>
          </a:solidFill>
        </p:spPr>
        <p:txBody>
          <a:bodyPr wrap="square" lIns="0" tIns="0" rIns="0" bIns="0" rtlCol="0"/>
          <a:lstStyle/>
          <a:p>
            <a:endParaRPr/>
          </a:p>
        </p:txBody>
      </p:sp>
      <p:sp>
        <p:nvSpPr>
          <p:cNvPr id="22" name="object 22"/>
          <p:cNvSpPr txBox="1">
            <a:spLocks noGrp="1"/>
          </p:cNvSpPr>
          <p:nvPr>
            <p:ph type="sldNum" sz="quarter" idx="7"/>
          </p:nvPr>
        </p:nvSpPr>
        <p:spPr>
          <a:prstGeom prst="rect">
            <a:avLst/>
          </a:prstGeom>
        </p:spPr>
        <p:txBody>
          <a:bodyPr vert="horz" wrap="square" lIns="0" tIns="0" rIns="0" bIns="0" rtlCol="0">
            <a:spAutoFit/>
          </a:bodyPr>
          <a:lstStyle/>
          <a:p>
            <a:pPr marL="38100">
              <a:lnSpc>
                <a:spcPts val="955"/>
              </a:lnSpc>
            </a:pPr>
            <a:fld id="{81D60167-4931-47E6-BA6A-407CBD079E47}" type="slidenum">
              <a:rPr dirty="0"/>
              <a:t>6</a:t>
            </a:fld>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5" name="object 5"/>
          <p:cNvSpPr txBox="1">
            <a:spLocks noGrp="1"/>
          </p:cNvSpPr>
          <p:nvPr>
            <p:ph type="title"/>
          </p:nvPr>
        </p:nvSpPr>
        <p:spPr>
          <a:xfrm>
            <a:off x="503326" y="171450"/>
            <a:ext cx="4912995" cy="513715"/>
          </a:xfrm>
          <a:prstGeom prst="rect">
            <a:avLst/>
          </a:prstGeom>
        </p:spPr>
        <p:txBody>
          <a:bodyPr vert="horz" wrap="square" lIns="0" tIns="12700" rIns="0" bIns="0" rtlCol="0">
            <a:spAutoFit/>
          </a:bodyPr>
          <a:lstStyle/>
          <a:p>
            <a:pPr marL="12700">
              <a:lnSpc>
                <a:spcPct val="100000"/>
              </a:lnSpc>
              <a:spcBef>
                <a:spcPts val="100"/>
              </a:spcBef>
            </a:pPr>
            <a:r>
              <a:rPr lang="en-IN" spc="-5" dirty="0">
                <a:solidFill>
                  <a:srgbClr val="000000"/>
                </a:solidFill>
              </a:rPr>
              <a:t>USECASE Diagram:</a:t>
            </a:r>
            <a:endParaRPr spc="-5" dirty="0">
              <a:solidFill>
                <a:srgbClr val="000000"/>
              </a:solidFill>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prstGeom prst="rect">
            <a:avLst/>
          </a:prstGeom>
        </p:spPr>
        <p:txBody>
          <a:bodyPr vert="horz" wrap="square" lIns="0" tIns="0" rIns="0" bIns="0" rtlCol="0">
            <a:spAutoFit/>
          </a:bodyPr>
          <a:lstStyle/>
          <a:p>
            <a:pPr marL="38100">
              <a:lnSpc>
                <a:spcPts val="955"/>
              </a:lnSpc>
            </a:pPr>
            <a:fld id="{81D60167-4931-47E6-BA6A-407CBD079E47}" type="slidenum">
              <a:rPr dirty="0"/>
              <a:t>7</a:t>
            </a:fld>
            <a:endParaRPr dirty="0"/>
          </a:p>
        </p:txBody>
      </p:sp>
      <p:pic>
        <p:nvPicPr>
          <p:cNvPr id="10" name="Picture 9">
            <a:extLst>
              <a:ext uri="{FF2B5EF4-FFF2-40B4-BE49-F238E27FC236}">
                <a16:creationId xmlns:a16="http://schemas.microsoft.com/office/drawing/2014/main" id="{CF4E5716-D965-EB56-DAE4-139FEF93DB4C}"/>
              </a:ext>
            </a:extLst>
          </p:cNvPr>
          <p:cNvPicPr>
            <a:picLocks noChangeAspect="1"/>
          </p:cNvPicPr>
          <p:nvPr/>
        </p:nvPicPr>
        <p:blipFill rotWithShape="1">
          <a:blip r:embed="rId3"/>
          <a:srcRect t="5192"/>
          <a:stretch/>
        </p:blipFill>
        <p:spPr>
          <a:xfrm>
            <a:off x="1165098" y="1219200"/>
            <a:ext cx="9861804" cy="5149724"/>
          </a:xfrm>
          <a:prstGeom prst="rect">
            <a:avLst/>
          </a:prstGeom>
        </p:spPr>
      </p:pic>
    </p:spTree>
    <p:extLst>
      <p:ext uri="{BB962C8B-B14F-4D97-AF65-F5344CB8AC3E}">
        <p14:creationId xmlns:p14="http://schemas.microsoft.com/office/powerpoint/2010/main" val="4253397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5" name="object 5"/>
          <p:cNvSpPr txBox="1">
            <a:spLocks noGrp="1"/>
          </p:cNvSpPr>
          <p:nvPr>
            <p:ph type="title"/>
          </p:nvPr>
        </p:nvSpPr>
        <p:spPr>
          <a:xfrm>
            <a:off x="503326" y="171450"/>
            <a:ext cx="4912995" cy="513715"/>
          </a:xfrm>
          <a:prstGeom prst="rect">
            <a:avLst/>
          </a:prstGeom>
        </p:spPr>
        <p:txBody>
          <a:bodyPr vert="horz" wrap="square" lIns="0" tIns="12700" rIns="0" bIns="0" rtlCol="0">
            <a:spAutoFit/>
          </a:bodyPr>
          <a:lstStyle/>
          <a:p>
            <a:pPr marL="12700">
              <a:lnSpc>
                <a:spcPct val="100000"/>
              </a:lnSpc>
              <a:spcBef>
                <a:spcPts val="100"/>
              </a:spcBef>
            </a:pPr>
            <a:r>
              <a:rPr lang="en-IN" spc="-5" dirty="0">
                <a:solidFill>
                  <a:srgbClr val="000000"/>
                </a:solidFill>
              </a:rPr>
              <a:t>System Flow Diagram:</a:t>
            </a:r>
            <a:endParaRPr spc="-5" dirty="0">
              <a:solidFill>
                <a:srgbClr val="000000"/>
              </a:solidFill>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prstGeom prst="rect">
            <a:avLst/>
          </a:prstGeom>
        </p:spPr>
        <p:txBody>
          <a:bodyPr vert="horz" wrap="square" lIns="0" tIns="0" rIns="0" bIns="0" rtlCol="0">
            <a:spAutoFit/>
          </a:bodyPr>
          <a:lstStyle/>
          <a:p>
            <a:pPr marL="38100">
              <a:lnSpc>
                <a:spcPts val="955"/>
              </a:lnSpc>
            </a:pPr>
            <a:fld id="{81D60167-4931-47E6-BA6A-407CBD079E47}" type="slidenum">
              <a:rPr dirty="0"/>
              <a:t>8</a:t>
            </a:fld>
            <a:endParaRPr dirty="0"/>
          </a:p>
        </p:txBody>
      </p:sp>
      <p:pic>
        <p:nvPicPr>
          <p:cNvPr id="23" name="Picture 22">
            <a:extLst>
              <a:ext uri="{FF2B5EF4-FFF2-40B4-BE49-F238E27FC236}">
                <a16:creationId xmlns:a16="http://schemas.microsoft.com/office/drawing/2014/main" id="{A8B49224-B3B1-C90B-B0D0-7B43B9723478}"/>
              </a:ext>
            </a:extLst>
          </p:cNvPr>
          <p:cNvPicPr>
            <a:picLocks noChangeAspect="1"/>
          </p:cNvPicPr>
          <p:nvPr/>
        </p:nvPicPr>
        <p:blipFill rotWithShape="1">
          <a:blip r:embed="rId3"/>
          <a:srcRect t="7143"/>
          <a:stretch/>
        </p:blipFill>
        <p:spPr>
          <a:xfrm>
            <a:off x="2004510" y="1905000"/>
            <a:ext cx="8753230" cy="4953000"/>
          </a:xfrm>
          <a:prstGeom prst="rect">
            <a:avLst/>
          </a:prstGeom>
        </p:spPr>
      </p:pic>
    </p:spTree>
    <p:extLst>
      <p:ext uri="{BB962C8B-B14F-4D97-AF65-F5344CB8AC3E}">
        <p14:creationId xmlns:p14="http://schemas.microsoft.com/office/powerpoint/2010/main" val="1134310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516636" y="0"/>
            <a:ext cx="1257300" cy="94615"/>
          </a:xfrm>
          <a:custGeom>
            <a:avLst/>
            <a:gdLst/>
            <a:ahLst/>
            <a:cxnLst/>
            <a:rect l="l" t="t" r="r" b="b"/>
            <a:pathLst>
              <a:path w="1257300" h="94615">
                <a:moveTo>
                  <a:pt x="0" y="94488"/>
                </a:moveTo>
                <a:lnTo>
                  <a:pt x="1257300" y="94488"/>
                </a:lnTo>
                <a:lnTo>
                  <a:pt x="1257300" y="0"/>
                </a:lnTo>
                <a:lnTo>
                  <a:pt x="0" y="0"/>
                </a:lnTo>
                <a:lnTo>
                  <a:pt x="0" y="94488"/>
                </a:lnTo>
                <a:close/>
              </a:path>
            </a:pathLst>
          </a:custGeom>
          <a:solidFill>
            <a:srgbClr val="0071C6"/>
          </a:solidFill>
        </p:spPr>
        <p:txBody>
          <a:bodyPr wrap="square" lIns="0" tIns="0" rIns="0" bIns="0" rtlCol="0"/>
          <a:lstStyle/>
          <a:p>
            <a:endParaRPr/>
          </a:p>
        </p:txBody>
      </p:sp>
      <p:pic>
        <p:nvPicPr>
          <p:cNvPr id="3" name="object 3"/>
          <p:cNvPicPr/>
          <p:nvPr/>
        </p:nvPicPr>
        <p:blipFill>
          <a:blip r:embed="rId2" cstate="print"/>
          <a:stretch>
            <a:fillRect/>
          </a:stretch>
        </p:blipFill>
        <p:spPr>
          <a:xfrm>
            <a:off x="502008" y="6291616"/>
            <a:ext cx="1013760" cy="379289"/>
          </a:xfrm>
          <a:prstGeom prst="rect">
            <a:avLst/>
          </a:prstGeom>
        </p:spPr>
      </p:pic>
      <p:sp>
        <p:nvSpPr>
          <p:cNvPr id="4" name="object 4"/>
          <p:cNvSpPr/>
          <p:nvPr/>
        </p:nvSpPr>
        <p:spPr>
          <a:xfrm>
            <a:off x="11372088" y="6409944"/>
            <a:ext cx="279400" cy="279400"/>
          </a:xfrm>
          <a:custGeom>
            <a:avLst/>
            <a:gdLst/>
            <a:ahLst/>
            <a:cxnLst/>
            <a:rect l="l" t="t" r="r" b="b"/>
            <a:pathLst>
              <a:path w="279400" h="279400">
                <a:moveTo>
                  <a:pt x="139445" y="0"/>
                </a:moveTo>
                <a:lnTo>
                  <a:pt x="95390" y="7109"/>
                </a:lnTo>
                <a:lnTo>
                  <a:pt x="57113" y="26905"/>
                </a:lnTo>
                <a:lnTo>
                  <a:pt x="26919" y="57091"/>
                </a:lnTo>
                <a:lnTo>
                  <a:pt x="7114" y="95370"/>
                </a:lnTo>
                <a:lnTo>
                  <a:pt x="0" y="139445"/>
                </a:lnTo>
                <a:lnTo>
                  <a:pt x="7114" y="183521"/>
                </a:lnTo>
                <a:lnTo>
                  <a:pt x="26919" y="221800"/>
                </a:lnTo>
                <a:lnTo>
                  <a:pt x="57113" y="251986"/>
                </a:lnTo>
                <a:lnTo>
                  <a:pt x="95390" y="271782"/>
                </a:lnTo>
                <a:lnTo>
                  <a:pt x="139445" y="278891"/>
                </a:lnTo>
                <a:lnTo>
                  <a:pt x="183501" y="271782"/>
                </a:lnTo>
                <a:lnTo>
                  <a:pt x="221778" y="251986"/>
                </a:lnTo>
                <a:lnTo>
                  <a:pt x="251972" y="221800"/>
                </a:lnTo>
                <a:lnTo>
                  <a:pt x="271777" y="183521"/>
                </a:lnTo>
                <a:lnTo>
                  <a:pt x="278891" y="139445"/>
                </a:lnTo>
                <a:lnTo>
                  <a:pt x="271777" y="95370"/>
                </a:lnTo>
                <a:lnTo>
                  <a:pt x="251972" y="57091"/>
                </a:lnTo>
                <a:lnTo>
                  <a:pt x="221778" y="26905"/>
                </a:lnTo>
                <a:lnTo>
                  <a:pt x="183501" y="7109"/>
                </a:lnTo>
                <a:lnTo>
                  <a:pt x="139445" y="0"/>
                </a:lnTo>
                <a:close/>
              </a:path>
            </a:pathLst>
          </a:custGeom>
          <a:solidFill>
            <a:srgbClr val="0071C6"/>
          </a:solidFill>
        </p:spPr>
        <p:txBody>
          <a:bodyPr wrap="square" lIns="0" tIns="0" rIns="0" bIns="0" rtlCol="0"/>
          <a:lstStyle/>
          <a:p>
            <a:endParaRPr/>
          </a:p>
        </p:txBody>
      </p:sp>
      <p:sp>
        <p:nvSpPr>
          <p:cNvPr id="5" name="object 5"/>
          <p:cNvSpPr txBox="1">
            <a:spLocks noGrp="1"/>
          </p:cNvSpPr>
          <p:nvPr>
            <p:ph type="title"/>
          </p:nvPr>
        </p:nvSpPr>
        <p:spPr>
          <a:xfrm>
            <a:off x="503326" y="171450"/>
            <a:ext cx="4912995" cy="513715"/>
          </a:xfrm>
          <a:prstGeom prst="rect">
            <a:avLst/>
          </a:prstGeom>
        </p:spPr>
        <p:txBody>
          <a:bodyPr vert="horz" wrap="square" lIns="0" tIns="12700" rIns="0" bIns="0" rtlCol="0">
            <a:spAutoFit/>
          </a:bodyPr>
          <a:lstStyle/>
          <a:p>
            <a:pPr marL="12700">
              <a:lnSpc>
                <a:spcPct val="100000"/>
              </a:lnSpc>
              <a:spcBef>
                <a:spcPts val="100"/>
              </a:spcBef>
            </a:pPr>
            <a:r>
              <a:rPr lang="en-IN" spc="-5" dirty="0">
                <a:solidFill>
                  <a:srgbClr val="000000"/>
                </a:solidFill>
              </a:rPr>
              <a:t>Cont..</a:t>
            </a:r>
            <a:endParaRPr spc="-5" dirty="0">
              <a:solidFill>
                <a:srgbClr val="000000"/>
              </a:solidFill>
            </a:endParaRPr>
          </a:p>
        </p:txBody>
      </p:sp>
      <p:sp>
        <p:nvSpPr>
          <p:cNvPr id="7" name="object 7"/>
          <p:cNvSpPr txBox="1"/>
          <p:nvPr/>
        </p:nvSpPr>
        <p:spPr>
          <a:xfrm>
            <a:off x="893978" y="6241008"/>
            <a:ext cx="747395" cy="279400"/>
          </a:xfrm>
          <a:prstGeom prst="rect">
            <a:avLst/>
          </a:prstGeom>
        </p:spPr>
        <p:txBody>
          <a:bodyPr vert="horz" wrap="square" lIns="0" tIns="0" rIns="0" bIns="0" rtlCol="0">
            <a:spAutoFit/>
          </a:bodyPr>
          <a:lstStyle/>
          <a:p>
            <a:pPr>
              <a:lnSpc>
                <a:spcPts val="2085"/>
              </a:lnSpc>
            </a:pPr>
            <a:r>
              <a:rPr sz="2200" spc="-25" dirty="0">
                <a:latin typeface="Calibri" panose="020F0502020204030204"/>
                <a:cs typeface="Calibri" panose="020F0502020204030204"/>
              </a:rPr>
              <a:t>s</a:t>
            </a:r>
            <a:r>
              <a:rPr sz="2200" spc="-35" dirty="0">
                <a:latin typeface="Calibri" panose="020F0502020204030204"/>
                <a:cs typeface="Calibri" panose="020F0502020204030204"/>
              </a:rPr>
              <a:t>t</a:t>
            </a:r>
            <a:r>
              <a:rPr sz="2200" spc="-25" dirty="0">
                <a:latin typeface="Calibri" panose="020F0502020204030204"/>
                <a:cs typeface="Calibri" panose="020F0502020204030204"/>
              </a:rPr>
              <a:t>a</a:t>
            </a:r>
            <a:r>
              <a:rPr sz="2200" spc="-5" dirty="0">
                <a:latin typeface="Calibri" panose="020F0502020204030204"/>
                <a:cs typeface="Calibri" panose="020F0502020204030204"/>
              </a:rPr>
              <a:t>tu</a:t>
            </a:r>
            <a:r>
              <a:rPr sz="2200" spc="-10" dirty="0">
                <a:latin typeface="Calibri" panose="020F0502020204030204"/>
                <a:cs typeface="Calibri" panose="020F0502020204030204"/>
              </a:rPr>
              <a:t>s</a:t>
            </a:r>
            <a:r>
              <a:rPr sz="2200" spc="-5" dirty="0">
                <a:latin typeface="Calibri" panose="020F0502020204030204"/>
                <a:cs typeface="Calibri" panose="020F0502020204030204"/>
              </a:rPr>
              <a:t>.</a:t>
            </a:r>
            <a:endParaRPr sz="2200" dirty="0">
              <a:latin typeface="Calibri" panose="020F0502020204030204"/>
              <a:cs typeface="Calibri" panose="020F0502020204030204"/>
            </a:endParaRPr>
          </a:p>
        </p:txBody>
      </p:sp>
      <p:sp>
        <p:nvSpPr>
          <p:cNvPr id="8" name="object 8"/>
          <p:cNvSpPr/>
          <p:nvPr/>
        </p:nvSpPr>
        <p:spPr>
          <a:xfrm>
            <a:off x="358140" y="6240779"/>
            <a:ext cx="1272540" cy="471170"/>
          </a:xfrm>
          <a:custGeom>
            <a:avLst/>
            <a:gdLst/>
            <a:ahLst/>
            <a:cxnLst/>
            <a:rect l="l" t="t" r="r" b="b"/>
            <a:pathLst>
              <a:path w="1272539" h="471170">
                <a:moveTo>
                  <a:pt x="1272540" y="0"/>
                </a:moveTo>
                <a:lnTo>
                  <a:pt x="0" y="0"/>
                </a:lnTo>
                <a:lnTo>
                  <a:pt x="0" y="470916"/>
                </a:lnTo>
                <a:lnTo>
                  <a:pt x="1272540" y="470916"/>
                </a:lnTo>
                <a:lnTo>
                  <a:pt x="1272540" y="0"/>
                </a:lnTo>
                <a:close/>
              </a:path>
            </a:pathLst>
          </a:custGeom>
          <a:solidFill>
            <a:srgbClr val="FFFFFF"/>
          </a:solidFill>
        </p:spPr>
        <p:txBody>
          <a:bodyPr wrap="square" lIns="0" tIns="0" rIns="0" bIns="0" rtlCol="0"/>
          <a:lstStyle/>
          <a:p>
            <a:endParaRPr/>
          </a:p>
        </p:txBody>
      </p:sp>
      <p:sp>
        <p:nvSpPr>
          <p:cNvPr id="9" name="object 9"/>
          <p:cNvSpPr txBox="1">
            <a:spLocks noGrp="1"/>
          </p:cNvSpPr>
          <p:nvPr>
            <p:ph type="sldNum" sz="quarter" idx="7"/>
          </p:nvPr>
        </p:nvSpPr>
        <p:spPr>
          <a:prstGeom prst="rect">
            <a:avLst/>
          </a:prstGeom>
        </p:spPr>
        <p:txBody>
          <a:bodyPr vert="horz" wrap="square" lIns="0" tIns="0" rIns="0" bIns="0" rtlCol="0">
            <a:spAutoFit/>
          </a:bodyPr>
          <a:lstStyle/>
          <a:p>
            <a:pPr marL="38100">
              <a:lnSpc>
                <a:spcPts val="955"/>
              </a:lnSpc>
            </a:pPr>
            <a:fld id="{81D60167-4931-47E6-BA6A-407CBD079E47}" type="slidenum">
              <a:rPr dirty="0"/>
              <a:t>9</a:t>
            </a:fld>
            <a:endParaRPr dirty="0"/>
          </a:p>
        </p:txBody>
      </p:sp>
      <p:pic>
        <p:nvPicPr>
          <p:cNvPr id="12" name="Picture 11">
            <a:extLst>
              <a:ext uri="{FF2B5EF4-FFF2-40B4-BE49-F238E27FC236}">
                <a16:creationId xmlns:a16="http://schemas.microsoft.com/office/drawing/2014/main" id="{AE50B127-E58B-848D-4B19-0CE9B6CB96C8}"/>
              </a:ext>
            </a:extLst>
          </p:cNvPr>
          <p:cNvPicPr>
            <a:picLocks noChangeAspect="1"/>
          </p:cNvPicPr>
          <p:nvPr/>
        </p:nvPicPr>
        <p:blipFill rotWithShape="1">
          <a:blip r:embed="rId3"/>
          <a:srcRect l="-375" t="26548" r="375" b="-190"/>
          <a:stretch/>
        </p:blipFill>
        <p:spPr>
          <a:xfrm>
            <a:off x="3915851" y="0"/>
            <a:ext cx="4360297" cy="6783535"/>
          </a:xfrm>
          <a:prstGeom prst="rect">
            <a:avLst/>
          </a:prstGeom>
        </p:spPr>
      </p:pic>
    </p:spTree>
    <p:extLst>
      <p:ext uri="{BB962C8B-B14F-4D97-AF65-F5344CB8AC3E}">
        <p14:creationId xmlns:p14="http://schemas.microsoft.com/office/powerpoint/2010/main" val="1743536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TotalTime>
  <Words>909</Words>
  <Application>Microsoft Office PowerPoint</Application>
  <PresentationFormat>Widescreen</PresentationFormat>
  <Paragraphs>149</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 MT</vt:lpstr>
      <vt:lpstr>Calibri</vt:lpstr>
      <vt:lpstr>Corbel</vt:lpstr>
      <vt:lpstr>Courier New</vt:lpstr>
      <vt:lpstr>Times New Roman</vt:lpstr>
      <vt:lpstr>Wingdings</vt:lpstr>
      <vt:lpstr>Office Theme</vt:lpstr>
      <vt:lpstr>PowerPoint Presentation</vt:lpstr>
      <vt:lpstr>OVERVIEW</vt:lpstr>
      <vt:lpstr>OUTLINE</vt:lpstr>
      <vt:lpstr>PROBLEM STATEMENT</vt:lpstr>
      <vt:lpstr>IDEA / APPROACH DETAILS</vt:lpstr>
      <vt:lpstr>DEPENDENCIES AND USE CASES</vt:lpstr>
      <vt:lpstr>USECASE Diagram:</vt:lpstr>
      <vt:lpstr>System Flow Diagram:</vt:lpstr>
      <vt:lpstr>Cont..</vt:lpstr>
      <vt:lpstr>Two-Day Workflow for Building a AgriGear Exchange Web App </vt:lpstr>
      <vt:lpstr>Cont.. </vt:lpstr>
      <vt:lpstr>Two-Day Workflow for Building a AgriGear Exchange Web App </vt:lpstr>
      <vt:lpstr>Cont.. </vt:lpstr>
      <vt:lpstr>Two Day Workflow Diagram</vt:lpstr>
      <vt:lpstr>Cont..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Ansh Patel</dc:creator>
  <cp:lastModifiedBy>Vidit Shah</cp:lastModifiedBy>
  <cp:revision>54</cp:revision>
  <dcterms:created xsi:type="dcterms:W3CDTF">2024-08-09T15:13:00Z</dcterms:created>
  <dcterms:modified xsi:type="dcterms:W3CDTF">2024-08-09T20:07:44Z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2020-02-17T05:30:00Z</vt:filetime>
  </property>
  <property fmtid="{D5CDD505-2E9C-101B-9397-08002B2CF9AE}" pid="3" name="Creator">
    <vt:lpwstr>Microsoft® PowerPoint® 2016</vt:lpwstr>
  </property>
  <property fmtid="{D5CDD505-2E9C-101B-9397-08002B2CF9AE}" pid="4" name="LastSaved">
    <vt:filetime>2024-08-09T05:30:00Z</vt:filetime>
  </property>
  <property fmtid="{D5CDD505-2E9C-101B-9397-08002B2CF9AE}" pid="5" name="ICV">
    <vt:lpwstr>5F13866341AB4B0F89D73EC7D37A5EF9_12</vt:lpwstr>
  </property>
  <property fmtid="{D5CDD505-2E9C-101B-9397-08002B2CF9AE}" pid="6" name="KSOProductBuildVer">
    <vt:lpwstr>1033-12.2.0.13472</vt:lpwstr>
  </property>
</Properties>
</file>